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7"/>
  </p:notesMasterIdLst>
  <p:sldIdLst>
    <p:sldId id="256" r:id="rId2"/>
    <p:sldId id="257" r:id="rId3"/>
    <p:sldId id="260" r:id="rId4"/>
    <p:sldId id="258" r:id="rId5"/>
    <p:sldId id="259" r:id="rId6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8" d="100"/>
          <a:sy n="108" d="100"/>
        </p:scale>
        <p:origin x="-163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FD34A9-D534-4EA8-8189-E0659DE8470D}" type="datetimeFigureOut">
              <a:rPr kumimoji="1" lang="ja-JP" altLang="en-US" smtClean="0"/>
              <a:t>2017/7/30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475D9D5-6829-4F67-95C0-35BFD69E8AB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342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タイトル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9" name="サブタイトル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ja-JP" altLang="en-US" smtClean="0"/>
              <a:t>マスター サブタイトルの書式設定</a:t>
            </a:r>
            <a:endParaRPr kumimoji="0" lang="en-US"/>
          </a:p>
        </p:txBody>
      </p:sp>
      <p:sp>
        <p:nvSpPr>
          <p:cNvPr id="28" name="日付プレースホルダー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E2AB5B37-6F12-418F-8CD3-1DEF910C8609}" type="datetime1">
              <a:rPr kumimoji="1" lang="ja-JP" altLang="en-US" smtClean="0"/>
              <a:t>2017/7/30</a:t>
            </a:fld>
            <a:endParaRPr kumimoji="1" lang="ja-JP" altLang="en-US"/>
          </a:p>
        </p:txBody>
      </p:sp>
      <p:sp>
        <p:nvSpPr>
          <p:cNvPr id="17" name="フッター プレースホルダー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29" name="スライド番号プレースホルダー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1" name="正方形/長方形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正方形/長方形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正方形/長方形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正方形/長方形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B41DC0D-065A-41D4-9D54-E502D0CDCD76}" type="datetime1">
              <a:rPr kumimoji="1" lang="ja-JP" altLang="en-US" smtClean="0"/>
              <a:t>2017/7/30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FA8170E-54D3-47FA-BD23-767F9628C08C}" type="datetime1">
              <a:rPr kumimoji="1" lang="ja-JP" altLang="en-US" smtClean="0"/>
              <a:t>2017/7/30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直線コネクタ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二等辺三角形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直線コネクタ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348DF6-21C1-40B3-9FFF-02481FC7E9D4}" type="datetime1">
              <a:rPr kumimoji="1" lang="ja-JP" altLang="en-US" smtClean="0"/>
              <a:t>2017/7/30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B19C18F3-567D-4622-87E8-2EB6080BC687}" type="datetime1">
              <a:rPr kumimoji="1" lang="ja-JP" altLang="en-US" smtClean="0"/>
              <a:t>2017/7/30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7" name="正方形/長方形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正方形/長方形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4D8F20-78D5-4F01-A722-CBCBC7F25B6D}" type="datetime1">
              <a:rPr kumimoji="1" lang="ja-JP" altLang="en-US" smtClean="0"/>
              <a:t>2017/7/30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9" name="コンテンツ プレースホルダー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1DD436-58DF-4728-B5AA-79E5F6488EB0}" type="datetime1">
              <a:rPr kumimoji="1" lang="ja-JP" altLang="en-US" smtClean="0"/>
              <a:t>2017/7/30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1" name="コンテンツ プレースホルダー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  <p:sp>
        <p:nvSpPr>
          <p:cNvPr id="13" name="コンテンツ プレースホルダー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61DA08-DD78-40BC-B134-05DFC1E49C89}" type="datetime1">
              <a:rPr kumimoji="1" lang="ja-JP" altLang="en-US" smtClean="0"/>
              <a:t>2017/7/30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933DFB-5BF4-4F9D-8E13-3E985BFB24D1}" type="datetime1">
              <a:rPr kumimoji="1" lang="ja-JP" altLang="en-US" smtClean="0"/>
              <a:t>2017/7/30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5" name="直線コネクタ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二等辺三角形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70D053-C5B5-4BA1-9D17-30CB0E56A087}" type="datetime1">
              <a:rPr kumimoji="1" lang="ja-JP" altLang="en-US" smtClean="0"/>
              <a:t>2017/7/30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直線コネクタ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コンテンツ プレースホルダー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ja-JP" altLang="en-US" smtClean="0"/>
              <a:t>マスター テキストの書式設定</a:t>
            </a:r>
          </a:p>
          <a:p>
            <a:pPr lvl="1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 eaLnBrk="1" latinLnBrk="0" hangingPunct="1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ja-JP" altLang="en-US" smtClean="0"/>
              <a:t>アイコンをクリックして図を追加</a:t>
            </a:r>
            <a:endParaRPr kumimoji="0" lang="en-US" dirty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73993C-0EE4-4A80-8F4E-8D8346197938}" type="datetime1">
              <a:rPr kumimoji="1" lang="ja-JP" altLang="en-US" smtClean="0"/>
              <a:t>2017/7/30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8" name="直線コネクタ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二等辺三角形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正方形/長方形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タイトル プレースホルダー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ja-JP" altLang="en-US" smtClean="0"/>
              <a:t>マスター タイトルの書式設定</a:t>
            </a:r>
            <a:endParaRPr kumimoji="0" lang="en-US"/>
          </a:p>
        </p:txBody>
      </p:sp>
      <p:sp>
        <p:nvSpPr>
          <p:cNvPr id="13" name="テキスト プレースホルダー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ja-JP" altLang="en-US" smtClean="0"/>
              <a:t>マスター テキストの書式設定</a:t>
            </a:r>
          </a:p>
          <a:p>
            <a:pPr lvl="1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2 </a:t>
            </a:r>
            <a:r>
              <a:rPr kumimoji="0" lang="ja-JP" altLang="en-US" smtClean="0"/>
              <a:t>レベル</a:t>
            </a:r>
          </a:p>
          <a:p>
            <a:pPr lvl="2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3 </a:t>
            </a:r>
            <a:r>
              <a:rPr kumimoji="0" lang="ja-JP" altLang="en-US" smtClean="0"/>
              <a:t>レベル</a:t>
            </a:r>
          </a:p>
          <a:p>
            <a:pPr lvl="3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4 </a:t>
            </a:r>
            <a:r>
              <a:rPr kumimoji="0" lang="ja-JP" altLang="en-US" smtClean="0"/>
              <a:t>レベル</a:t>
            </a:r>
          </a:p>
          <a:p>
            <a:pPr lvl="4" eaLnBrk="1" latinLnBrk="0" hangingPunct="1"/>
            <a:r>
              <a:rPr kumimoji="0" lang="ja-JP" altLang="en-US" smtClean="0"/>
              <a:t>第 </a:t>
            </a:r>
            <a:r>
              <a:rPr kumimoji="0" lang="en-US" altLang="ja-JP" smtClean="0"/>
              <a:t>5 </a:t>
            </a:r>
            <a:r>
              <a:rPr kumimoji="0" lang="ja-JP" altLang="en-US" smtClean="0"/>
              <a:t>レベル</a:t>
            </a:r>
            <a:endParaRPr kumimoji="0" lang="en-US"/>
          </a:p>
        </p:txBody>
      </p:sp>
      <p:sp>
        <p:nvSpPr>
          <p:cNvPr id="14" name="日付プレースホルダー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113A763A-24D0-4AF9-88BC-210ABBBF15C9}" type="datetime1">
              <a:rPr kumimoji="1" lang="ja-JP" altLang="en-US" smtClean="0"/>
              <a:t>2017/7/30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23" name="スライド番号プレースホルダー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D2D8002D-B5B0-4BAC-B1F6-782DDCCE6D9C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8" name="直線コネクタ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直線コネクタ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二等辺三角形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1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1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1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1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1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1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1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altLang="ja-JP" dirty="0" err="1" smtClean="0"/>
              <a:t>GigaThunder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sz="1800" dirty="0" smtClean="0"/>
              <a:t>~the </a:t>
            </a:r>
            <a:r>
              <a:rPr lang="en-US" altLang="ja-JP" sz="1800" dirty="0"/>
              <a:t>final version </a:t>
            </a:r>
            <a:r>
              <a:rPr lang="en-US" altLang="ja-JP" sz="1800" dirty="0" smtClean="0"/>
              <a:t>of Thunder2017Midterm~</a:t>
            </a:r>
            <a:endParaRPr kumimoji="1" lang="ja-JP" altLang="en-US" sz="18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pPr algn="l"/>
            <a:r>
              <a:rPr kumimoji="1" lang="en-US" altLang="ja-JP" dirty="0" smtClean="0"/>
              <a:t>Eita Aoki</a:t>
            </a:r>
          </a:p>
          <a:p>
            <a:pPr algn="l"/>
            <a:r>
              <a:rPr lang="en-US" altLang="ja-JP" dirty="0"/>
              <a:t>Young </a:t>
            </a:r>
            <a:r>
              <a:rPr lang="en-US" altLang="ja-JP" dirty="0" smtClean="0"/>
              <a:t>professional (I </a:t>
            </a:r>
            <a:r>
              <a:rPr lang="en-US" altLang="ja-JP" dirty="0"/>
              <a:t>got my first degree at Nagoya University in </a:t>
            </a:r>
            <a:r>
              <a:rPr lang="en-US" altLang="ja-JP" dirty="0" smtClean="0"/>
              <a:t>2013)</a:t>
            </a:r>
          </a:p>
          <a:p>
            <a:pPr algn="l"/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059213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Outline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ja-JP" dirty="0"/>
              <a:t>MCTS canceled useless movements</a:t>
            </a:r>
            <a:r>
              <a:rPr kumimoji="1" lang="en-US" altLang="ja-JP" dirty="0" smtClean="0"/>
              <a:t/>
            </a:r>
            <a:br>
              <a:rPr kumimoji="1" lang="en-US" altLang="ja-JP" dirty="0" smtClean="0"/>
            </a:br>
            <a:r>
              <a:rPr kumimoji="1" lang="ja-JP" altLang="en-US" dirty="0" smtClean="0"/>
              <a:t>・</a:t>
            </a:r>
            <a:r>
              <a:rPr kumimoji="1" lang="en-US" altLang="ja-JP" dirty="0" smtClean="0"/>
              <a:t>make sure to hit the attack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・</a:t>
            </a:r>
            <a:r>
              <a:rPr lang="en-US" altLang="ja-JP" dirty="0" smtClean="0"/>
              <a:t>narrow the search space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・</a:t>
            </a:r>
            <a:r>
              <a:rPr lang="en-US" altLang="ja-JP" dirty="0" smtClean="0"/>
              <a:t>avoid being open to attack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 smtClean="0"/>
              <a:t>・</a:t>
            </a:r>
            <a:r>
              <a:rPr lang="en-US" altLang="ja-JP" dirty="0" smtClean="0"/>
              <a:t>reduce energy consumption</a:t>
            </a:r>
          </a:p>
          <a:p>
            <a:endParaRPr lang="en-US" altLang="ja-JP" dirty="0" smtClean="0"/>
          </a:p>
          <a:p>
            <a:r>
              <a:rPr lang="en-US" altLang="ja-JP" dirty="0" smtClean="0"/>
              <a:t>Make 6 Independent AI(3 Character × 2 Mode)</a:t>
            </a:r>
            <a:br>
              <a:rPr lang="en-US" altLang="ja-JP" dirty="0" smtClean="0"/>
            </a:br>
            <a:r>
              <a:rPr lang="ja-JP" altLang="en-US" dirty="0" smtClean="0"/>
              <a:t>・</a:t>
            </a:r>
            <a:r>
              <a:rPr lang="en-US" altLang="ja-JP" dirty="0" smtClean="0"/>
              <a:t>All AI use above MCTS canceled useless movements</a:t>
            </a:r>
            <a:br>
              <a:rPr lang="en-US" altLang="ja-JP" dirty="0" smtClean="0"/>
            </a:br>
            <a:r>
              <a:rPr lang="ja-JP" altLang="en-US" dirty="0" smtClean="0"/>
              <a:t>・</a:t>
            </a:r>
            <a:r>
              <a:rPr lang="en-US" altLang="ja-JP" dirty="0" smtClean="0"/>
              <a:t>Furthermore,  </a:t>
            </a:r>
            <a:r>
              <a:rPr lang="en-US" altLang="ja-JP" dirty="0"/>
              <a:t>ZEN and Garnet AI take advantage of 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Characteristic </a:t>
            </a:r>
            <a:r>
              <a:rPr lang="en-US" altLang="ja-JP" dirty="0"/>
              <a:t>of Character and Game Mode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284800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Normal</a:t>
            </a:r>
            <a:r>
              <a:rPr lang="en-US" altLang="ja-JP" dirty="0" smtClean="0"/>
              <a:t> AI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If Character can hit Attack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do Attack</a:t>
            </a:r>
          </a:p>
          <a:p>
            <a:r>
              <a:rPr lang="en-US" altLang="ja-JP" dirty="0" smtClean="0"/>
              <a:t>If Character can’t hit Attack</a:t>
            </a:r>
            <a:br>
              <a:rPr lang="en-US" altLang="ja-JP" dirty="0" smtClean="0"/>
            </a:br>
            <a:r>
              <a:rPr lang="ja-JP" altLang="en-US" dirty="0" smtClean="0"/>
              <a:t>・</a:t>
            </a:r>
            <a:r>
              <a:rPr lang="en-US" altLang="ja-JP" dirty="0"/>
              <a:t>Adverse situation</a:t>
            </a:r>
            <a:br>
              <a:rPr lang="en-US" altLang="ja-JP" dirty="0"/>
            </a:br>
            <a:r>
              <a:rPr lang="en-US" altLang="ja-JP" dirty="0" smtClean="0"/>
              <a:t>  get close to </a:t>
            </a:r>
            <a:r>
              <a:rPr lang="en-US" altLang="ja-JP" dirty="0" err="1" smtClean="0"/>
              <a:t>Oppornent</a:t>
            </a:r>
            <a:r>
              <a:rPr lang="en-US" altLang="ja-JP" dirty="0" smtClean="0"/>
              <a:t>.</a:t>
            </a:r>
            <a:br>
              <a:rPr lang="en-US" altLang="ja-JP" dirty="0" smtClean="0"/>
            </a:br>
            <a:r>
              <a:rPr lang="ja-JP" altLang="en-US" dirty="0" smtClean="0"/>
              <a:t>・</a:t>
            </a:r>
            <a:r>
              <a:rPr lang="en-US" altLang="ja-JP" dirty="0"/>
              <a:t>Advantageous situation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en-US" altLang="ja-JP" dirty="0" smtClean="0"/>
              <a:t>  escape</a:t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en-US" altLang="ja-JP" dirty="0"/>
              <a:t>C</a:t>
            </a:r>
            <a:r>
              <a:rPr lang="en-US" altLang="ja-JP" dirty="0" smtClean="0"/>
              <a:t>hose move action </a:t>
            </a:r>
            <a:br>
              <a:rPr lang="en-US" altLang="ja-JP" dirty="0" smtClean="0"/>
            </a:br>
            <a:r>
              <a:rPr lang="en-US" altLang="ja-JP" dirty="0" smtClean="0"/>
              <a:t>    that can avoid </a:t>
            </a:r>
            <a:r>
              <a:rPr lang="en-US" altLang="ja-JP" dirty="0" err="1" smtClean="0"/>
              <a:t>Oppornent’s</a:t>
            </a:r>
            <a:r>
              <a:rPr lang="en-US" altLang="ja-JP" dirty="0" smtClean="0"/>
              <a:t> Attack 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160597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ja-JP" dirty="0" smtClean="0"/>
              <a:t>Special Characteristic </a:t>
            </a:r>
            <a:br>
              <a:rPr lang="en-US" altLang="ja-JP" dirty="0" smtClean="0"/>
            </a:br>
            <a:r>
              <a:rPr lang="en-US" altLang="ja-JP" dirty="0" smtClean="0"/>
              <a:t>of </a:t>
            </a:r>
            <a:r>
              <a:rPr lang="en-US" altLang="ja-JP" dirty="0"/>
              <a:t>Zen </a:t>
            </a:r>
            <a:r>
              <a:rPr lang="en-US" altLang="ja-JP" dirty="0" smtClean="0"/>
              <a:t>and Garnet Normal AI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Zen</a:t>
            </a:r>
            <a:br>
              <a:rPr lang="en-US" altLang="ja-JP" dirty="0" smtClean="0"/>
            </a:br>
            <a:r>
              <a:rPr lang="ja-JP" altLang="en-US" dirty="0" smtClean="0"/>
              <a:t>・</a:t>
            </a:r>
            <a:r>
              <a:rPr lang="en-US" altLang="ja-JP" dirty="0" smtClean="0"/>
              <a:t>repeat Crouch Kick at corner.</a:t>
            </a:r>
            <a:br>
              <a:rPr lang="en-US" altLang="ja-JP" dirty="0" smtClean="0"/>
            </a:br>
            <a:r>
              <a:rPr lang="en-US" altLang="ja-JP" dirty="0" smtClean="0"/>
              <a:t> </a:t>
            </a:r>
            <a:r>
              <a:rPr lang="ja-JP" altLang="en-US" dirty="0" smtClean="0"/>
              <a:t>→</a:t>
            </a:r>
            <a:r>
              <a:rPr lang="en-US" altLang="ja-JP" dirty="0" smtClean="0"/>
              <a:t>Opponent can’t defend it.</a:t>
            </a:r>
          </a:p>
          <a:p>
            <a:endParaRPr lang="en-US" altLang="ja-JP" dirty="0"/>
          </a:p>
          <a:p>
            <a:endParaRPr lang="en-US" altLang="ja-JP" dirty="0" smtClean="0"/>
          </a:p>
          <a:p>
            <a:endParaRPr lang="en-US" altLang="ja-JP" dirty="0"/>
          </a:p>
          <a:p>
            <a:endParaRPr lang="en-US" altLang="ja-JP" dirty="0" smtClean="0"/>
          </a:p>
          <a:p>
            <a:r>
              <a:rPr lang="en-US" altLang="ja-JP" dirty="0" smtClean="0"/>
              <a:t>Garnet</a:t>
            </a:r>
            <a:br>
              <a:rPr lang="en-US" altLang="ja-JP" dirty="0" smtClean="0"/>
            </a:br>
            <a:r>
              <a:rPr lang="en-US" altLang="ja-JP" dirty="0"/>
              <a:t>repeat </a:t>
            </a:r>
            <a:r>
              <a:rPr lang="en-US" altLang="ja-JP" dirty="0" smtClean="0"/>
              <a:t>Air Knee Kick on the Ground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ja-JP" altLang="en-US" dirty="0"/>
              <a:t>→</a:t>
            </a:r>
            <a:r>
              <a:rPr lang="en-US" altLang="ja-JP" dirty="0"/>
              <a:t>Opponent can’t defend it.</a:t>
            </a:r>
          </a:p>
          <a:p>
            <a:endParaRPr lang="en-US" altLang="ja-JP" dirty="0" smtClean="0"/>
          </a:p>
          <a:p>
            <a:endParaRPr lang="en-US" altLang="ja-JP" dirty="0" smtClean="0"/>
          </a:p>
          <a:p>
            <a:endParaRPr lang="en-US" altLang="ja-JP" dirty="0" smtClean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1268760"/>
            <a:ext cx="1936049" cy="22429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911044"/>
            <a:ext cx="2304256" cy="217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96166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 smtClean="0"/>
              <a:t>Speed AI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altLang="ja-JP" dirty="0" smtClean="0"/>
              <a:t>If Character can hit Attack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do Attack</a:t>
            </a:r>
          </a:p>
          <a:p>
            <a:r>
              <a:rPr lang="en-US" altLang="ja-JP" dirty="0" smtClean="0"/>
              <a:t>If Character can’t hit Attack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get close to </a:t>
            </a:r>
            <a:r>
              <a:rPr lang="en-US" altLang="ja-JP" dirty="0" err="1" smtClean="0"/>
              <a:t>Oppornent</a:t>
            </a:r>
            <a:r>
              <a:rPr lang="en-US" altLang="ja-JP" dirty="0" smtClean="0"/>
              <a:t>.</a:t>
            </a:r>
            <a:br>
              <a:rPr lang="en-US" altLang="ja-JP" dirty="0" smtClean="0"/>
            </a:br>
            <a:r>
              <a:rPr lang="en-US" altLang="ja-JP" dirty="0" smtClean="0"/>
              <a:t>(</a:t>
            </a:r>
            <a:r>
              <a:rPr lang="en-US" altLang="ja-JP" dirty="0"/>
              <a:t>C</a:t>
            </a:r>
            <a:r>
              <a:rPr lang="en-US" altLang="ja-JP" dirty="0" smtClean="0"/>
              <a:t>hose move action </a:t>
            </a:r>
            <a:br>
              <a:rPr lang="en-US" altLang="ja-JP" dirty="0" smtClean="0"/>
            </a:br>
            <a:r>
              <a:rPr lang="en-US" altLang="ja-JP" dirty="0" smtClean="0"/>
              <a:t>    that can avoid </a:t>
            </a:r>
            <a:r>
              <a:rPr lang="en-US" altLang="ja-JP" dirty="0" err="1" smtClean="0"/>
              <a:t>Oppornent’s</a:t>
            </a:r>
            <a:r>
              <a:rPr lang="en-US" altLang="ja-JP" dirty="0" smtClean="0"/>
              <a:t> Attack 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2D8002D-B5B0-4BAC-B1F6-782DDCCE6D9C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6291196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アース">
  <a:themeElements>
    <a:clrScheme name="アース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アース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アース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133</TotalTime>
  <Words>44</Words>
  <Application>Microsoft Office PowerPoint</Application>
  <PresentationFormat>画面に合わせる (4:3)</PresentationFormat>
  <Paragraphs>26</Paragraphs>
  <Slides>5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6" baseType="lpstr">
      <vt:lpstr>アース</vt:lpstr>
      <vt:lpstr>GigaThunder ~the final version of Thunder2017Midterm~</vt:lpstr>
      <vt:lpstr>Outline</vt:lpstr>
      <vt:lpstr>Normal AI</vt:lpstr>
      <vt:lpstr>Special Characteristic  of Zen and Garnet Normal AI</vt:lpstr>
      <vt:lpstr>Speed AI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Thunder2017Midterm</dc:title>
  <dc:creator>青木栄太</dc:creator>
  <cp:lastModifiedBy>青木栄太</cp:lastModifiedBy>
  <cp:revision>11</cp:revision>
  <dcterms:created xsi:type="dcterms:W3CDTF">2017-05-28T09:39:01Z</dcterms:created>
  <dcterms:modified xsi:type="dcterms:W3CDTF">2017-07-30T09:13:29Z</dcterms:modified>
</cp:coreProperties>
</file>