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09" d="100"/>
          <a:sy n="109" d="100"/>
        </p:scale>
        <p:origin x="63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单击以编辑母版副标题样式</a:t>
            </a:r>
            <a:endParaRPr kumimoji="1" lang="ja-JP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824663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  <a:endParaRPr kumimoji="1" lang="ja-JP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1693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  <a:endParaRPr kumimoji="1" lang="ja-JP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7310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  <a:endParaRPr kumimoji="1" lang="ja-JP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2183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010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  <a:endParaRPr kumimoji="1" lang="ja-JP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  <a:endParaRPr kumimoji="1" lang="ja-JP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643855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  <a:endParaRPr kumimoji="1" lang="ja-JP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  <a:endParaRPr kumimoji="1" lang="ja-JP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6571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238495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3378720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  <a:endParaRPr kumimoji="1" lang="ja-JP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560814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4664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  <a:endParaRPr kumimoji="1" lang="ja-JP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编辑母版文本样式</a:t>
            </a:r>
          </a:p>
          <a:p>
            <a:pPr lvl="1"/>
            <a:r>
              <a:rPr kumimoji="1" lang="zh-CN" altLang="en-US"/>
              <a:t>第二级</a:t>
            </a:r>
          </a:p>
          <a:p>
            <a:pPr lvl="2"/>
            <a:r>
              <a:rPr kumimoji="1" lang="zh-CN" altLang="en-US"/>
              <a:t>第三级</a:t>
            </a:r>
          </a:p>
          <a:p>
            <a:pPr lvl="3"/>
            <a:r>
              <a:rPr kumimoji="1" lang="zh-CN" altLang="en-US"/>
              <a:t>第四级</a:t>
            </a:r>
          </a:p>
          <a:p>
            <a:pPr lvl="4"/>
            <a:r>
              <a:rPr kumimoji="1" lang="zh-CN" altLang="en-US"/>
              <a:t>第五级</a:t>
            </a:r>
            <a:endParaRPr kumimoji="1" lang="ja-JP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BC55A61-E9F4-4ED8-8C61-0A57901E2C2C}" type="datetimeFigureOut">
              <a:rPr kumimoji="1" lang="ja-JP" altLang="en-US" smtClean="0"/>
              <a:t>2017/8/7</a:t>
            </a:fld>
            <a:endParaRPr kumimoji="1" lang="ja-JP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849DCE-E884-469C-9D46-40E6B02B9B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10626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en-US" altLang="ja-JP" dirty="0" err="1"/>
              <a:t>MytNoAi</a:t>
            </a:r>
            <a:endParaRPr kumimoji="1" lang="ja-JP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kumimoji="1" lang="en-US" altLang="ja-JP" dirty="0"/>
              <a:t>By Ma </a:t>
            </a:r>
            <a:r>
              <a:rPr kumimoji="1" lang="en-US" altLang="ja-JP" dirty="0" err="1"/>
              <a:t>Yuntian</a:t>
            </a:r>
            <a:endParaRPr kumimoji="1" lang="en-US" altLang="ja-JP" dirty="0"/>
          </a:p>
          <a:p>
            <a:pPr algn="r"/>
            <a:r>
              <a:rPr lang="en-US" altLang="ja-JP" dirty="0"/>
              <a:t>No </a:t>
            </a:r>
            <a:r>
              <a:rPr lang="en-US" altLang="ja-JP" dirty="0"/>
              <a:t>Affiliation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3670983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AI's Outline</a:t>
            </a:r>
            <a:endParaRPr kumimoji="1" lang="ja-JP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Use Simulator and no fighting game </a:t>
            </a:r>
            <a:r>
              <a:rPr lang="en-US" altLang="ja-JP" dirty="0"/>
              <a:t>technique.</a:t>
            </a:r>
          </a:p>
          <a:p>
            <a:endParaRPr kumimoji="1" lang="en-US" altLang="ja-JP" dirty="0"/>
          </a:p>
          <a:p>
            <a:r>
              <a:rPr lang="en-US" altLang="ja-JP" dirty="0"/>
              <a:t>Try to avoid attack and attack in best time(in </a:t>
            </a:r>
            <a:r>
              <a:rPr lang="en-US" altLang="ja-JP" dirty="0" err="1"/>
              <a:t>ai</a:t>
            </a:r>
            <a:r>
              <a:rPr lang="en-US" altLang="ja-JP" dirty="0"/>
              <a:t> perspective)</a:t>
            </a:r>
          </a:p>
          <a:p>
            <a:endParaRPr kumimoji="1" lang="en-US" altLang="ja-JP" dirty="0"/>
          </a:p>
          <a:p>
            <a:r>
              <a:rPr lang="en-US" altLang="ja-JP" dirty="0"/>
              <a:t>Use no normal skill without “STAND_D_DF_FC”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88089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Processing steps</a:t>
            </a:r>
            <a:endParaRPr kumimoji="1" lang="ja-JP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kumimoji="1" lang="en-US" altLang="ja-JP" dirty="0"/>
              <a:t>Get a Simulation from all Simulations using now.</a:t>
            </a:r>
          </a:p>
          <a:p>
            <a:pPr marL="514350" indent="-514350">
              <a:buFont typeface="+mj-lt"/>
              <a:buAutoNum type="arabicPeriod"/>
            </a:pPr>
            <a:endParaRPr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Simulate the Simulation and get result.</a:t>
            </a:r>
          </a:p>
          <a:p>
            <a:pPr marL="514350" indent="-514350">
              <a:buFont typeface="+mj-lt"/>
              <a:buAutoNum type="arabicPeriod"/>
            </a:pPr>
            <a:endParaRPr kumimoji="1"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Update the Simulation.</a:t>
            </a:r>
          </a:p>
          <a:p>
            <a:pPr marL="514350" indent="-514350">
              <a:buFont typeface="+mj-lt"/>
              <a:buAutoNum type="arabicPeriod"/>
            </a:pPr>
            <a:endParaRPr kumimoji="1" lang="en-US" altLang="ja-JP" dirty="0"/>
          </a:p>
          <a:p>
            <a:pPr marL="514350" indent="-514350">
              <a:buFont typeface="+mj-lt"/>
              <a:buAutoNum type="arabicPeriod"/>
            </a:pPr>
            <a:r>
              <a:rPr lang="en-US" altLang="ja-JP" dirty="0"/>
              <a:t>Repeat 1-3 until time limit and return the best action in the best Simulation.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189828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Step 1: How to get a Simulation</a:t>
            </a:r>
            <a:endParaRPr kumimoji="1" lang="ja-JP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At the start of one processing, it </a:t>
            </a:r>
            <a:r>
              <a:rPr lang="en-US" altLang="ja-JP" dirty="0"/>
              <a:t>traversal the whole Simulations </a:t>
            </a:r>
            <a:r>
              <a:rPr lang="en-US" altLang="ja-JP" dirty="0" err="1"/>
              <a:t>ArrayList</a:t>
            </a:r>
            <a:r>
              <a:rPr lang="en-US" altLang="ja-JP" dirty="0"/>
              <a:t> for 5 times.</a:t>
            </a:r>
          </a:p>
          <a:p>
            <a:endParaRPr kumimoji="1" lang="en-US" altLang="ja-JP" dirty="0"/>
          </a:p>
          <a:p>
            <a:r>
              <a:rPr lang="en-US" altLang="ja-JP" dirty="0"/>
              <a:t>After 5 times traversals, it will always select the Simulation with best score until processing end.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23435448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Step 3: How to update score</a:t>
            </a:r>
            <a:endParaRPr kumimoji="1" lang="ja-JP" altLang="en-US" dirty="0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/>
              <a:t>Use the </a:t>
            </a:r>
            <a:r>
              <a:rPr lang="en-US" altLang="ja-JP" dirty="0"/>
              <a:t>Subtraction of </a:t>
            </a:r>
            <a:r>
              <a:rPr lang="en-US" altLang="ja-JP" dirty="0" err="1"/>
              <a:t>hp</a:t>
            </a:r>
            <a:r>
              <a:rPr lang="en-US" altLang="ja-JP" dirty="0"/>
              <a:t> as score.</a:t>
            </a:r>
          </a:p>
          <a:p>
            <a:endParaRPr kumimoji="1" lang="en-US" altLang="ja-JP" dirty="0"/>
          </a:p>
          <a:p>
            <a:r>
              <a:rPr lang="en-US" altLang="ja-JP" dirty="0"/>
              <a:t>Always use a average value.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72571065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98</TotalTime>
  <Words>145</Words>
  <Application>Microsoft Office PowerPoint</Application>
  <PresentationFormat>宽屏</PresentationFormat>
  <Paragraphs>25</Paragraphs>
  <Slides>5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</vt:i4>
      </vt:variant>
    </vt:vector>
  </HeadingPairs>
  <TitlesOfParts>
    <vt:vector size="11" baseType="lpstr">
      <vt:lpstr>等线</vt:lpstr>
      <vt:lpstr>等线 Light</vt:lpstr>
      <vt:lpstr>游ゴシック</vt:lpstr>
      <vt:lpstr>游ゴシック Light</vt:lpstr>
      <vt:lpstr>Arial</vt:lpstr>
      <vt:lpstr>Office 主题​​</vt:lpstr>
      <vt:lpstr>MytNoAi</vt:lpstr>
      <vt:lpstr>AI's Outline</vt:lpstr>
      <vt:lpstr>Processing steps</vt:lpstr>
      <vt:lpstr>Step 1: How to get a Simulation</vt:lpstr>
      <vt:lpstr>Step 3: How to update score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MytNoAi</dc:title>
  <dc:creator>馬云天</dc:creator>
  <cp:lastModifiedBy>馬云天</cp:lastModifiedBy>
  <cp:revision>6</cp:revision>
  <dcterms:created xsi:type="dcterms:W3CDTF">2017-08-07T03:15:35Z</dcterms:created>
  <dcterms:modified xsi:type="dcterms:W3CDTF">2017-08-07T04:53:39Z</dcterms:modified>
</cp:coreProperties>
</file>