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61" r:id="rId5"/>
    <p:sldId id="260" r:id="rId6"/>
  </p:sldIdLst>
  <p:sldSz cx="12192000" cy="6858000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7981" autoAdjust="0"/>
    <p:restoredTop sz="94660"/>
  </p:normalViewPr>
  <p:slideViewPr>
    <p:cSldViewPr snapToGrid="0">
      <p:cViewPr varScale="1">
        <p:scale>
          <a:sx n="74" d="100"/>
          <a:sy n="74" d="100"/>
        </p:scale>
        <p:origin x="-450" y="-12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711200" y="1371600"/>
            <a:ext cx="10468864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711200" y="3228536"/>
            <a:ext cx="10472928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ko-KR" altLang="en-US" smtClean="0"/>
              <a:t>마스터 부제목 스타일 편집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A8C-8EC9-43E0-8814-1F185FC73ED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AE47-8D4B-4F45-AF5A-8D2CC3CADEC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A8C-8EC9-43E0-8814-1F185FC73ED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AE47-8D4B-4F45-AF5A-8D2CC3CADEC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914402"/>
            <a:ext cx="2743200" cy="5211763"/>
          </a:xfrm>
        </p:spPr>
        <p:txBody>
          <a:bodyPr vert="eaVert"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914402"/>
            <a:ext cx="8026400" cy="5211763"/>
          </a:xfrm>
        </p:spPr>
        <p:txBody>
          <a:bodyPr vert="eaVert"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A8C-8EC9-43E0-8814-1F185FC73ED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AE47-8D4B-4F45-AF5A-8D2CC3CADEC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A8C-8EC9-43E0-8814-1F185FC73ED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AE47-8D4B-4F45-AF5A-8D2CC3CADEC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7136" y="1316736"/>
            <a:ext cx="103632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07136" y="2704664"/>
            <a:ext cx="103632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A8C-8EC9-43E0-8814-1F185FC73ED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AE47-8D4B-4F45-AF5A-8D2CC3CADEC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/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920085"/>
            <a:ext cx="53848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A8C-8EC9-43E0-8814-1F185FC73ED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AE47-8D4B-4F45-AF5A-8D2CC3CADEC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855248"/>
            <a:ext cx="5386917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6193368" y="1859758"/>
            <a:ext cx="5389033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9600" y="2514600"/>
            <a:ext cx="5386917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514600"/>
            <a:ext cx="5389033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A8C-8EC9-43E0-8814-1F185FC73ED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AE47-8D4B-4F45-AF5A-8D2CC3CADEC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704088"/>
            <a:ext cx="110744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A8C-8EC9-43E0-8814-1F185FC73ED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AE47-8D4B-4F45-AF5A-8D2CC3CADEC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A8C-8EC9-43E0-8814-1F185FC73ED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AE47-8D4B-4F45-AF5A-8D2CC3CADEC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514352"/>
            <a:ext cx="36576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76400"/>
            <a:ext cx="36576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4766733" y="1676400"/>
            <a:ext cx="6815667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lang="ko-KR" altLang="en-US" smtClean="0"/>
              <a:t>둘째 수준</a:t>
            </a:r>
          </a:p>
          <a:p>
            <a:pPr lvl="2" eaLnBrk="1" latinLnBrk="0" hangingPunct="1"/>
            <a:r>
              <a:rPr lang="ko-KR" altLang="en-US" smtClean="0"/>
              <a:t>셋째 수준</a:t>
            </a:r>
          </a:p>
          <a:p>
            <a:pPr lvl="3" eaLnBrk="1" latinLnBrk="0" hangingPunct="1"/>
            <a:r>
              <a:rPr lang="ko-KR" altLang="en-US" smtClean="0"/>
              <a:t>넷째 수준</a:t>
            </a:r>
          </a:p>
          <a:p>
            <a:pPr lvl="4" eaLnBrk="1" latinLnBrk="0" hangingPunct="1"/>
            <a:r>
              <a:rPr lang="ko-KR" altLang="en-US" smtClean="0"/>
              <a:t>다섯째 수준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A8C-8EC9-43E0-8814-1F185FC73ED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17AE47-8D4B-4F45-AF5A-8D2CC3CADECA}" type="slidenum">
              <a:rPr lang="ko-KR" altLang="en-US" smtClean="0"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4221004" y="1108077"/>
            <a:ext cx="70104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10672179" y="5359769"/>
            <a:ext cx="207264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12800" y="1176997"/>
            <a:ext cx="2950464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12800" y="2828785"/>
            <a:ext cx="29464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0EAA8C-8EC9-43E0-8814-1F185FC73ED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69600" y="6356351"/>
            <a:ext cx="812800" cy="365125"/>
          </a:xfrm>
        </p:spPr>
        <p:txBody>
          <a:bodyPr/>
          <a:lstStyle/>
          <a:p>
            <a:fld id="{2717AE47-8D4B-4F45-AF5A-8D2CC3CADECA}" type="slidenum">
              <a:rPr lang="ko-KR" altLang="en-US" smtClean="0"/>
              <a:t>‹#›</a:t>
            </a:fld>
            <a:endParaRPr lang="ko-KR" alt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4647724" y="1199517"/>
            <a:ext cx="615696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ko-KR" altLang="en-US" smtClean="0"/>
              <a:t>그림을 추가하려면 아이콘을 클릭하십시오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12700" y="5816600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5842000" y="6219826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12700" y="-7144"/>
            <a:ext cx="1221740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5842000" y="-7144"/>
            <a:ext cx="63500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609600" y="704088"/>
            <a:ext cx="109728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ko-KR" altLang="en-US" smtClean="0"/>
              <a:t>마스터 제목 스타일 편집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609600" y="1935480"/>
            <a:ext cx="109728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ko-KR" altLang="en-US" smtClean="0"/>
              <a:t>마스터 텍스트 스타일을 편집합니다</a:t>
            </a:r>
          </a:p>
          <a:p>
            <a:pPr lvl="1" eaLnBrk="1" latinLnBrk="0" hangingPunct="1"/>
            <a:r>
              <a:rPr kumimoji="0" lang="ko-KR" altLang="en-US" smtClean="0"/>
              <a:t>둘째 수준</a:t>
            </a:r>
          </a:p>
          <a:p>
            <a:pPr lvl="2" eaLnBrk="1" latinLnBrk="0" hangingPunct="1"/>
            <a:r>
              <a:rPr kumimoji="0" lang="ko-KR" altLang="en-US" smtClean="0"/>
              <a:t>셋째 수준</a:t>
            </a:r>
          </a:p>
          <a:p>
            <a:pPr lvl="3" eaLnBrk="1" latinLnBrk="0" hangingPunct="1"/>
            <a:r>
              <a:rPr kumimoji="0" lang="ko-KR" altLang="en-US" smtClean="0"/>
              <a:t>넷째 수준</a:t>
            </a:r>
          </a:p>
          <a:p>
            <a:pPr lvl="4" eaLnBrk="1" latinLnBrk="0" hangingPunct="1"/>
            <a:r>
              <a:rPr kumimoji="0" lang="ko-KR" altLang="en-US" smtClean="0"/>
              <a:t>다섯째 수준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70EAA8C-8EC9-43E0-8814-1F185FC73ED8}" type="datetimeFigureOut">
              <a:rPr lang="ko-KR" altLang="en-US" smtClean="0"/>
              <a:t>2017-08-07</a:t>
            </a:fld>
            <a:endParaRPr lang="ko-KR" alt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3556000" y="6356351"/>
            <a:ext cx="44704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10566400" y="6356351"/>
            <a:ext cx="1016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717AE47-8D4B-4F45-AF5A-8D2CC3CADECA}" type="slidenum">
              <a:rPr lang="ko-KR" altLang="en-US" smtClean="0"/>
              <a:t>‹#›</a:t>
            </a:fld>
            <a:endParaRPr lang="ko-KR" altLang="en-US"/>
          </a:p>
        </p:txBody>
      </p:sp>
      <p:grpSp>
        <p:nvGrpSpPr>
          <p:cNvPr id="2" name="Group 1"/>
          <p:cNvGrpSpPr/>
          <p:nvPr/>
        </p:nvGrpSpPr>
        <p:grpSpPr>
          <a:xfrm>
            <a:off x="-25356" y="202408"/>
            <a:ext cx="12240731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1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1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1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1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1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1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1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1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1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1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1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mailto:jaykim0104@gmail.com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/>
        <p:txBody>
          <a:bodyPr anchor="ctr"/>
          <a:lstStyle/>
          <a:p>
            <a:r>
              <a:rPr lang="en-US" altLang="ko-KR" dirty="0" smtClean="0"/>
              <a:t>JayBot_2017</a:t>
            </a:r>
            <a:endParaRPr lang="ko-KR" altLang="en-US" dirty="0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524000" y="4152547"/>
            <a:ext cx="9144000" cy="1655762"/>
          </a:xfrm>
        </p:spPr>
        <p:txBody>
          <a:bodyPr anchor="ctr"/>
          <a:lstStyle/>
          <a:p>
            <a:r>
              <a:rPr lang="en-US" altLang="ko-KR" dirty="0" smtClean="0"/>
              <a:t>Man-Je Kim, Kyung-</a:t>
            </a:r>
            <a:r>
              <a:rPr lang="en-US" altLang="ko-KR" dirty="0" err="1" smtClean="0"/>
              <a:t>Joong</a:t>
            </a:r>
            <a:r>
              <a:rPr lang="en-US" altLang="ko-KR" dirty="0" smtClean="0"/>
              <a:t> Kim</a:t>
            </a:r>
          </a:p>
          <a:p>
            <a:endParaRPr lang="en-US" altLang="ko-KR" dirty="0" smtClean="0"/>
          </a:p>
          <a:p>
            <a:r>
              <a:rPr lang="en-US" altLang="ko-KR" dirty="0" err="1" smtClean="0"/>
              <a:t>Sejong</a:t>
            </a:r>
            <a:r>
              <a:rPr lang="en-US" altLang="ko-KR" dirty="0" smtClean="0"/>
              <a:t> University</a:t>
            </a:r>
          </a:p>
        </p:txBody>
      </p:sp>
    </p:spTree>
    <p:extLst>
      <p:ext uri="{BB962C8B-B14F-4D97-AF65-F5344CB8AC3E}">
        <p14:creationId xmlns:p14="http://schemas.microsoft.com/office/powerpoint/2010/main" val="33054651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err="1" smtClean="0"/>
              <a:t>Intorduction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altLang="ko-KR" dirty="0" smtClean="0"/>
              <a:t>Member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ko-KR" dirty="0" smtClean="0"/>
              <a:t>Developer : Man-Je </a:t>
            </a:r>
            <a:r>
              <a:rPr lang="en-US" altLang="ko-KR" dirty="0" smtClean="0"/>
              <a:t>Kim </a:t>
            </a:r>
            <a:endParaRPr lang="en-US" altLang="ko-KR" dirty="0" smtClean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ko-KR" dirty="0" smtClean="0"/>
              <a:t>Advisor : </a:t>
            </a:r>
            <a:r>
              <a:rPr lang="en-US" altLang="ko-KR" dirty="0" smtClean="0"/>
              <a:t>Kyung-</a:t>
            </a:r>
            <a:r>
              <a:rPr lang="en-US" altLang="ko-KR" dirty="0" err="1" smtClean="0"/>
              <a:t>Joong</a:t>
            </a:r>
            <a:r>
              <a:rPr lang="en-US" altLang="ko-KR" dirty="0" smtClean="0"/>
              <a:t> Kim</a:t>
            </a:r>
            <a:endParaRPr lang="en-US" altLang="ko-KR" dirty="0" smtClean="0"/>
          </a:p>
          <a:p>
            <a:pPr lvl="1"/>
            <a:endParaRPr lang="en-US" altLang="ko-KR" dirty="0" smtClean="0"/>
          </a:p>
          <a:p>
            <a:r>
              <a:rPr lang="en-US" altLang="ko-KR" dirty="0" smtClean="0"/>
              <a:t>Idea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ko-KR" dirty="0" smtClean="0"/>
              <a:t>Action Table + MCTS AI</a:t>
            </a:r>
          </a:p>
          <a:p>
            <a:endParaRPr lang="en-US" altLang="ko-KR" dirty="0"/>
          </a:p>
          <a:p>
            <a:r>
              <a:rPr lang="en-US" altLang="ko-KR" dirty="0" smtClean="0"/>
              <a:t>Affiliation</a:t>
            </a:r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ko-KR" dirty="0" err="1" smtClean="0"/>
              <a:t>Sejong</a:t>
            </a:r>
            <a:r>
              <a:rPr lang="en-US" altLang="ko-KR" dirty="0" smtClean="0"/>
              <a:t> University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altLang="ko-KR" dirty="0" smtClean="0"/>
          </a:p>
          <a:p>
            <a:r>
              <a:rPr lang="en-US" altLang="ko-KR" dirty="0"/>
              <a:t>Developer’s </a:t>
            </a:r>
            <a:r>
              <a:rPr lang="en-US" altLang="ko-KR" dirty="0" smtClean="0"/>
              <a:t>Position</a:t>
            </a:r>
            <a:endParaRPr lang="en-US" altLang="ko-KR" dirty="0"/>
          </a:p>
          <a:p>
            <a:pPr lvl="1">
              <a:buFont typeface="Wingdings" panose="05000000000000000000" pitchFamily="2" charset="2"/>
              <a:buChar char="Ø"/>
            </a:pPr>
            <a:r>
              <a:rPr lang="en-US" altLang="ko-KR" dirty="0"/>
              <a:t>Man-Je Kim (Undergraduate Student)</a:t>
            </a:r>
          </a:p>
          <a:p>
            <a:pPr lvl="1">
              <a:buFont typeface="Wingdings" panose="05000000000000000000" pitchFamily="2" charset="2"/>
              <a:buChar char="Ø"/>
            </a:pP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951679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smtClean="0"/>
              <a:t>AI’s Outline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altLang="ko-KR" dirty="0" smtClean="0"/>
              <a:t>Method</a:t>
            </a:r>
          </a:p>
          <a:p>
            <a:pPr marL="685800" lvl="2">
              <a:spcBef>
                <a:spcPts val="1000"/>
              </a:spcBef>
            </a:pPr>
            <a:r>
              <a:rPr lang="en-US" altLang="ko-KR" dirty="0"/>
              <a:t>Action Table (AT) + Monte Carlo Tree Search (MCTS</a:t>
            </a:r>
            <a:r>
              <a:rPr lang="en-US" altLang="ko-KR" dirty="0" smtClean="0"/>
              <a:t>)</a:t>
            </a:r>
          </a:p>
          <a:p>
            <a:pPr marL="685800" lvl="2">
              <a:spcBef>
                <a:spcPts val="1000"/>
              </a:spcBef>
            </a:pPr>
            <a:endParaRPr lang="en-US" altLang="ko-KR" dirty="0"/>
          </a:p>
          <a:p>
            <a:r>
              <a:rPr lang="en-US" altLang="ko-KR" dirty="0" smtClean="0"/>
              <a:t>Action Table</a:t>
            </a:r>
          </a:p>
          <a:p>
            <a:pPr lvl="1"/>
            <a:r>
              <a:rPr lang="en-US" altLang="ko-KR" dirty="0" smtClean="0"/>
              <a:t>The </a:t>
            </a:r>
            <a:r>
              <a:rPr lang="en-US" altLang="ko-KR" dirty="0"/>
              <a:t>AT is a table that summarizes the actions that AIs frequently use at certain distances</a:t>
            </a:r>
            <a:r>
              <a:rPr lang="en-US" altLang="ko-KR" dirty="0" smtClean="0"/>
              <a:t>.</a:t>
            </a:r>
          </a:p>
          <a:p>
            <a:pPr lvl="1"/>
            <a:r>
              <a:rPr lang="en-US" altLang="ko-KR" dirty="0"/>
              <a:t>Existing AIs vary greatly in behavior at specific distances</a:t>
            </a:r>
            <a:r>
              <a:rPr lang="en-US" altLang="ko-KR" dirty="0" smtClean="0"/>
              <a:t>.</a:t>
            </a:r>
          </a:p>
          <a:p>
            <a:pPr lvl="1"/>
            <a:r>
              <a:rPr lang="en-US" altLang="ko-KR" dirty="0" smtClean="0"/>
              <a:t>So</a:t>
            </a:r>
            <a:r>
              <a:rPr lang="en-US" altLang="ko-KR" dirty="0"/>
              <a:t>, I</a:t>
            </a:r>
            <a:r>
              <a:rPr lang="en-US" altLang="ko-KR" dirty="0" smtClean="0"/>
              <a:t> </a:t>
            </a:r>
            <a:r>
              <a:rPr lang="en-US" altLang="ko-KR" dirty="0"/>
              <a:t>divided the section into four parts</a:t>
            </a:r>
            <a:r>
              <a:rPr lang="en-US" altLang="ko-KR" dirty="0" smtClean="0"/>
              <a:t>. ( &gt;50, &gt;85, &gt;105, Else) </a:t>
            </a:r>
          </a:p>
          <a:p>
            <a:pPr lvl="1"/>
            <a:r>
              <a:rPr lang="en-US" altLang="ko-KR" dirty="0" smtClean="0"/>
              <a:t>I </a:t>
            </a:r>
            <a:r>
              <a:rPr lang="en-US" altLang="ko-KR" dirty="0"/>
              <a:t>collected the behaviors of existing AIs in each section</a:t>
            </a:r>
            <a:r>
              <a:rPr lang="en-US" altLang="ko-KR" dirty="0" smtClean="0"/>
              <a:t>.</a:t>
            </a:r>
          </a:p>
          <a:p>
            <a:pPr lvl="1"/>
            <a:r>
              <a:rPr lang="en-US" altLang="ko-KR" dirty="0" smtClean="0"/>
              <a:t>Finally, </a:t>
            </a:r>
            <a:r>
              <a:rPr lang="en-US" altLang="ko-KR" dirty="0"/>
              <a:t>the collected action is inserted into the input of the MCTS</a:t>
            </a:r>
            <a:r>
              <a:rPr lang="en-US" altLang="ko-KR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059080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/>
              <a:t>Supplement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ko-KR" dirty="0" smtClean="0"/>
              <a:t>Basic </a:t>
            </a:r>
            <a:r>
              <a:rPr lang="en-US" altLang="ko-KR" dirty="0"/>
              <a:t>version AI's AT changed with each opponent every round. </a:t>
            </a:r>
            <a:r>
              <a:rPr lang="en-US" altLang="ko-KR" dirty="0" smtClean="0"/>
              <a:t>However</a:t>
            </a:r>
            <a:r>
              <a:rPr lang="en-US" altLang="ko-KR" dirty="0"/>
              <a:t>, this behavior was bad for AI with poor performance. Also, it is not appropriate for this </a:t>
            </a:r>
            <a:r>
              <a:rPr lang="en-US" altLang="ko-KR" dirty="0" smtClean="0"/>
              <a:t>competition </a:t>
            </a:r>
            <a:r>
              <a:rPr lang="en-US" altLang="ko-KR" dirty="0"/>
              <a:t>where opponents change frequently</a:t>
            </a:r>
            <a:r>
              <a:rPr lang="en-US" altLang="ko-KR" dirty="0" smtClean="0"/>
              <a:t>. </a:t>
            </a:r>
          </a:p>
          <a:p>
            <a:endParaRPr lang="en-US" altLang="ko-KR" dirty="0" smtClean="0"/>
          </a:p>
          <a:p>
            <a:r>
              <a:rPr lang="en-US" altLang="ko-KR" dirty="0"/>
              <a:t>So, in order to keep AI 's behavior robust, I put </a:t>
            </a:r>
            <a:r>
              <a:rPr lang="en-US" altLang="ko-KR" dirty="0" smtClean="0"/>
              <a:t>AT </a:t>
            </a:r>
            <a:r>
              <a:rPr lang="en-US" altLang="ko-KR" dirty="0"/>
              <a:t>in its initial state</a:t>
            </a:r>
            <a:r>
              <a:rPr lang="en-US" altLang="ko-KR" dirty="0" smtClean="0"/>
              <a:t>.</a:t>
            </a:r>
          </a:p>
          <a:p>
            <a:endParaRPr lang="en-US" altLang="ko-KR" dirty="0" smtClean="0"/>
          </a:p>
          <a:p>
            <a:r>
              <a:rPr lang="en-US" altLang="ko-KR" dirty="0" smtClean="0"/>
              <a:t>If </a:t>
            </a:r>
            <a:r>
              <a:rPr lang="en-US" altLang="ko-KR" dirty="0"/>
              <a:t>you play a lot of games against the same AI, I recommend changing the AT every round</a:t>
            </a:r>
            <a:r>
              <a:rPr lang="en-US" altLang="ko-KR" dirty="0" smtClean="0"/>
              <a:t>. But this version is not changed per round.</a:t>
            </a:r>
            <a:endParaRPr lang="en-US" altLang="ko-KR" dirty="0"/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266587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altLang="ko-KR" dirty="0" smtClean="0"/>
              <a:t>Contact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algn="ctr"/>
            <a:r>
              <a:rPr lang="en-US" altLang="ko-KR" dirty="0" smtClean="0"/>
              <a:t>Email : </a:t>
            </a:r>
            <a:r>
              <a:rPr lang="en-US" altLang="ko-KR" dirty="0" smtClean="0">
                <a:hlinkClick r:id="rId2"/>
              </a:rPr>
              <a:t>jaykim0104@gmail.com</a:t>
            </a:r>
            <a:endParaRPr lang="en-US" altLang="ko-KR" dirty="0" smtClean="0"/>
          </a:p>
        </p:txBody>
      </p:sp>
    </p:spTree>
    <p:extLst>
      <p:ext uri="{BB962C8B-B14F-4D97-AF65-F5344CB8AC3E}">
        <p14:creationId xmlns:p14="http://schemas.microsoft.com/office/powerpoint/2010/main" val="3890610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흐름">
  <a:themeElements>
    <a:clrScheme name="흐름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흐름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흐름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299</TotalTime>
  <Words>217</Words>
  <Application>Microsoft Office PowerPoint</Application>
  <PresentationFormat>사용자 지정</PresentationFormat>
  <Paragraphs>35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5</vt:i4>
      </vt:variant>
    </vt:vector>
  </HeadingPairs>
  <TitlesOfParts>
    <vt:vector size="6" baseType="lpstr">
      <vt:lpstr>흐름</vt:lpstr>
      <vt:lpstr>JayBot_2017</vt:lpstr>
      <vt:lpstr>Intorduction</vt:lpstr>
      <vt:lpstr>AI’s Outline</vt:lpstr>
      <vt:lpstr>Supplement</vt:lpstr>
      <vt:lpstr>Contact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JayBot_2017</dc:title>
  <dc:creator>user</dc:creator>
  <cp:lastModifiedBy>CILAB_OIS_Notebook</cp:lastModifiedBy>
  <cp:revision>14</cp:revision>
  <dcterms:created xsi:type="dcterms:W3CDTF">2017-08-07T06:35:02Z</dcterms:created>
  <dcterms:modified xsi:type="dcterms:W3CDTF">2017-08-07T13:20:45Z</dcterms:modified>
</cp:coreProperties>
</file>