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396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109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96440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57071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48695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5322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91812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1058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09633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50812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0259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9793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4769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0D844E-0ABD-4F96-AA2A-CB8D9FB678CE}" type="datetimeFigureOut">
              <a:rPr lang="en-US" smtClean="0"/>
              <a:t>6/5/2017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5B8AFC-AFF6-4592-B4AC-613CA4F488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13782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ZoneAI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Developer Name: Frank Ying</a:t>
            </a:r>
          </a:p>
          <a:p>
            <a:r>
              <a:rPr lang="en-US" dirty="0" smtClean="0"/>
              <a:t>Affiliation: None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25588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Description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Inspired by the simplicity of the 2016 KeepYourDistanceBot and the effectiveness of other rule-based algorithms</a:t>
            </a:r>
          </a:p>
          <a:p>
            <a:r>
              <a:rPr lang="en-US" dirty="0" smtClean="0"/>
              <a:t>Currently only has simple rules without careful consideration of hitboxes and enemy range</a:t>
            </a:r>
          </a:p>
          <a:p>
            <a:endParaRPr lang="en-US" dirty="0"/>
          </a:p>
          <a:p>
            <a:r>
              <a:rPr lang="en-US" dirty="0" smtClean="0"/>
              <a:t>The current AI prioritizes ranged attacks while keeping a distance from the enemy by jumping backwards. When trapped between the enemy and a wall, it escapes by jumping forward. When it has no energy, it randomly picks a move with a decent hitbox in an attempt to hit the enemy.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40153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 rules for close, mid, far range, character aerial state, time remaining, opponent energy...etc.</a:t>
            </a:r>
          </a:p>
          <a:p>
            <a:r>
              <a:rPr lang="en-US" dirty="0" smtClean="0"/>
              <a:t>Fix LUD moves</a:t>
            </a:r>
          </a:p>
          <a:p>
            <a:r>
              <a:rPr lang="en-US" dirty="0" smtClean="0"/>
              <a:t>Predict enemy attacks from recently used attacks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78140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126</Words>
  <Application>Microsoft Office PowerPoint</Application>
  <PresentationFormat>Widescreen</PresentationFormat>
  <Paragraphs>12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ZoneAI</vt:lpstr>
      <vt:lpstr>Description</vt:lpstr>
      <vt:lpstr>TODO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ZoneAI</dc:title>
  <dc:creator>Windows 使用者</dc:creator>
  <cp:lastModifiedBy>Windows 使用者</cp:lastModifiedBy>
  <cp:revision>1</cp:revision>
  <dcterms:created xsi:type="dcterms:W3CDTF">2017-06-04T18:55:48Z</dcterms:created>
  <dcterms:modified xsi:type="dcterms:W3CDTF">2017-06-04T18:57:56Z</dcterms:modified>
</cp:coreProperties>
</file>

<file path=docProps/thumbnail.jpeg>
</file>