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8" r:id="rId4"/>
    <p:sldId id="257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4" d="100"/>
          <a:sy n="84" d="100"/>
        </p:scale>
        <p:origin x="629" y="7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42404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20036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76136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0422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4288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35436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00455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5424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41027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43155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67063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t="-9000" b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903FAD-E9C5-49BD-9CB4-99555B9AE80A}" type="datetimeFigureOut">
              <a:rPr lang="en-US" smtClean="0"/>
              <a:t>6/4/2017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D6A888-FAED-425D-A7F9-181BF20BA0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92290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0"/>
            <a:ext cx="12192000" cy="6858000"/>
          </a:xfrm>
        </p:spPr>
        <p:txBody>
          <a:bodyPr anchor="ctr">
            <a:normAutofit/>
            <a:scene3d>
              <a:camera prst="orthographicFront"/>
              <a:lightRig rig="threePt" dir="t"/>
            </a:scene3d>
            <a:sp3d extrusionH="57150">
              <a:bevelT h="25400" prst="softRound"/>
            </a:sp3d>
          </a:bodyPr>
          <a:lstStyle/>
          <a:p>
            <a:r>
              <a:rPr lang="en-US" sz="115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Bauhaus 93" panose="04030905020B02020C02" pitchFamily="82" charset="0"/>
              </a:rPr>
              <a:t>Welcome</a:t>
            </a:r>
            <a:endParaRPr lang="en-US" sz="115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Bauhaus 93" panose="04030905020B02020C02" pitchFamily="8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20185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3539" y="11575"/>
            <a:ext cx="11430000" cy="6858000"/>
          </a:xfrm>
        </p:spPr>
        <p:txBody>
          <a:bodyPr anchor="ctr">
            <a:normAutofit/>
          </a:bodyPr>
          <a:lstStyle/>
          <a:p>
            <a:pPr algn="l"/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	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					</a:t>
            </a:r>
            <a:r>
              <a:rPr lang="en-US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FooAI</a:t>
            </a: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sz="4000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sz="40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Developed by</a:t>
            </a:r>
            <a:b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	</a:t>
            </a: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Youssouf Ismail Cherifi</a:t>
            </a:r>
            <a:b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	</a:t>
            </a: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a PhD Student at Institute de </a:t>
            </a:r>
            <a:b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	</a:t>
            </a: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Genie </a:t>
            </a:r>
            <a:r>
              <a:rPr lang="en-US" sz="40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Electrique</a:t>
            </a: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et </a:t>
            </a:r>
            <a:r>
              <a:rPr lang="en-US" sz="40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Electronique</a:t>
            </a: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40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	</a:t>
            </a:r>
            <a:r>
              <a:rPr lang="en-US" sz="40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in Algeria</a:t>
            </a:r>
            <a:endParaRPr lang="en-US" sz="40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84684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0390" y="0"/>
            <a:ext cx="11430000" cy="6858000"/>
          </a:xfrm>
        </p:spPr>
        <p:txBody>
          <a:bodyPr anchor="ctr">
            <a:normAutofit/>
          </a:bodyPr>
          <a:lstStyle/>
          <a:p>
            <a:pPr algn="l"/>
            <a: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Outlines</a:t>
            </a:r>
            <a:b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-The AI is based on the Monte Carlo Search Tree which is commonly used in making game’s AI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.</a:t>
            </a:r>
            <a:b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-The AI is built upon the sample project provided by the competition </a:t>
            </a:r>
            <a:r>
              <a:rPr lang="en-US" sz="3600" b="1" dirty="0" err="1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McstAI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.</a:t>
            </a:r>
            <a:b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-A few adjustments were done added to it based on last year competition results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.</a:t>
            </a:r>
            <a:r>
              <a:rPr lang="en-US" sz="3600" b="1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 </a:t>
            </a: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Like when using Zen there some moves that take priority over MCSTs as done by Thunder01.</a:t>
            </a:r>
            <a:endParaRPr lang="en-US" sz="3600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65031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05114" y="0"/>
            <a:ext cx="11430000" cy="6858000"/>
          </a:xfrm>
        </p:spPr>
        <p:txBody>
          <a:bodyPr anchor="ctr">
            <a:normAutofit/>
          </a:bodyPr>
          <a:lstStyle/>
          <a:p>
            <a:pPr algn="l"/>
            <a: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Contact</a:t>
            </a:r>
            <a:b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/>
            </a:r>
            <a:br>
              <a:rPr lang="en-US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for any kind of information or suggestions you can contact me on my email:</a:t>
            </a:r>
            <a:b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</a:br>
            <a:r>
              <a:rPr lang="en-US" sz="3600" b="1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Agency FB" panose="020B0503020202020204" pitchFamily="34" charset="0"/>
              </a:rPr>
              <a:t>youcef.ismail.cherifi@gmail.com</a:t>
            </a:r>
            <a:endParaRPr lang="en-US" b="1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Agency FB" panose="020B0503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955437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57</TotalTime>
  <Words>3</Words>
  <Application>Microsoft Office PowerPoint</Application>
  <PresentationFormat>Widescreen</PresentationFormat>
  <Paragraphs>4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0" baseType="lpstr">
      <vt:lpstr>Agency FB</vt:lpstr>
      <vt:lpstr>Arial</vt:lpstr>
      <vt:lpstr>Bauhaus 93</vt:lpstr>
      <vt:lpstr>Calibri</vt:lpstr>
      <vt:lpstr>Calibri Light</vt:lpstr>
      <vt:lpstr>Office Theme</vt:lpstr>
      <vt:lpstr>Welcome</vt:lpstr>
      <vt:lpstr>      FooAI   Developed by  Youssouf Ismail Cherifi  a PhD Student at Institute de   Genie Electrique et Electronique  in Algeria</vt:lpstr>
      <vt:lpstr>Outlines  -The AI is based on the Monte Carlo Search Tree which is commonly used in making game’s AI.  -The AI is built upon the sample project provided by the competition McstAI.  -A few adjustments were done added to it based on last year competition results. Like when using Zen there some moves that take priority over MCSTs as done by Thunder01.</vt:lpstr>
      <vt:lpstr>Contact  for any kind of information or suggestions you can contact me on my email: youcef.ismail.cherifi@gmail.com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</dc:title>
  <dc:creator>Youssouf Ismail Cherifi</dc:creator>
  <cp:lastModifiedBy>Youssouf Ismail Cherifi</cp:lastModifiedBy>
  <cp:revision>8</cp:revision>
  <dcterms:created xsi:type="dcterms:W3CDTF">2017-06-04T15:01:48Z</dcterms:created>
  <dcterms:modified xsi:type="dcterms:W3CDTF">2017-06-04T16:00:44Z</dcterms:modified>
</cp:coreProperties>
</file>