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820F3-57AF-49EE-B758-E07A66EE44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3345" y="1326957"/>
            <a:ext cx="7197726" cy="2421464"/>
          </a:xfrm>
        </p:spPr>
        <p:txBody>
          <a:bodyPr>
            <a:normAutofit/>
          </a:bodyPr>
          <a:lstStyle/>
          <a:p>
            <a:r>
              <a:rPr lang="en-US" sz="8000" dirty="0"/>
              <a:t>BCP AI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FD71CA-6C5F-40D3-B970-443F77977E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3345" y="3748421"/>
            <a:ext cx="7197726" cy="2583106"/>
          </a:xfrm>
        </p:spPr>
        <p:txBody>
          <a:bodyPr>
            <a:normAutofit lnSpcReduction="10000"/>
          </a:bodyPr>
          <a:lstStyle/>
          <a:p>
            <a:r>
              <a:rPr lang="en-US" sz="3600" dirty="0" err="1"/>
              <a:t>Apisit</a:t>
            </a:r>
            <a:r>
              <a:rPr lang="en-US" sz="3600" dirty="0"/>
              <a:t> </a:t>
            </a:r>
            <a:r>
              <a:rPr lang="en-US" sz="3600" dirty="0" err="1"/>
              <a:t>parnran</a:t>
            </a:r>
            <a:endParaRPr lang="en-US" sz="3600" dirty="0"/>
          </a:p>
          <a:p>
            <a:r>
              <a:rPr lang="en-US" sz="3600" dirty="0" err="1"/>
              <a:t>Arunsri</a:t>
            </a:r>
            <a:r>
              <a:rPr lang="en-US" sz="3600" dirty="0"/>
              <a:t> </a:t>
            </a:r>
            <a:r>
              <a:rPr lang="en-US" sz="3600" dirty="0" err="1"/>
              <a:t>techaphattrapron</a:t>
            </a:r>
            <a:endParaRPr lang="en-US" sz="3600" dirty="0"/>
          </a:p>
          <a:p>
            <a:r>
              <a:rPr lang="en-US" sz="3600" dirty="0" err="1"/>
              <a:t>Nattapat</a:t>
            </a:r>
            <a:r>
              <a:rPr lang="en-US" sz="3600" dirty="0"/>
              <a:t> </a:t>
            </a:r>
            <a:r>
              <a:rPr lang="en-US" sz="3600" dirty="0" err="1"/>
              <a:t>maipadit</a:t>
            </a:r>
            <a:endParaRPr lang="en-US" sz="3600" dirty="0"/>
          </a:p>
          <a:p>
            <a:r>
              <a:rPr lang="en-US" sz="3600" dirty="0"/>
              <a:t>NO Affiliation</a:t>
            </a:r>
          </a:p>
        </p:txBody>
      </p:sp>
    </p:spTree>
    <p:extLst>
      <p:ext uri="{BB962C8B-B14F-4D97-AF65-F5344CB8AC3E}">
        <p14:creationId xmlns:p14="http://schemas.microsoft.com/office/powerpoint/2010/main" val="332519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87788-635F-41D3-AE9E-0C59DFFBB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AI’s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51DF5-469C-47B8-91E1-6F662A13C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600" dirty="0"/>
              <a:t>Use Zen Character only. </a:t>
            </a:r>
          </a:p>
          <a:p>
            <a:r>
              <a:rPr lang="en-US" sz="3600" dirty="0"/>
              <a:t>Attack is going to repeat the same set until timeout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547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C8A3C-4495-41E8-87AE-9BF20E3E2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Processing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D9810-580C-4233-9DA7-25194822A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3200" dirty="0"/>
              <a:t>1. Walk to the opponent and kick.</a:t>
            </a:r>
          </a:p>
          <a:p>
            <a:r>
              <a:rPr lang="en-US" sz="3200" dirty="0"/>
              <a:t>2. if my energy more than 30 , it is going to attack opponent with “STAND_F_D_DFB”.</a:t>
            </a:r>
          </a:p>
          <a:p>
            <a:r>
              <a:rPr lang="en-US" sz="3200" dirty="0"/>
              <a:t>3. and then it with repeat until timeout.</a:t>
            </a:r>
          </a:p>
        </p:txBody>
      </p:sp>
    </p:spTree>
    <p:extLst>
      <p:ext uri="{BB962C8B-B14F-4D97-AF65-F5344CB8AC3E}">
        <p14:creationId xmlns:p14="http://schemas.microsoft.com/office/powerpoint/2010/main" val="3784904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21</TotalTime>
  <Words>72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BCP AI </vt:lpstr>
      <vt:lpstr>AI’s outline</vt:lpstr>
      <vt:lpstr>Processing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BCP AI</dc:title>
  <dc:creator>Pink A</dc:creator>
  <cp:lastModifiedBy>Pink A</cp:lastModifiedBy>
  <cp:revision>3</cp:revision>
  <dcterms:created xsi:type="dcterms:W3CDTF">2018-05-30T03:48:00Z</dcterms:created>
  <dcterms:modified xsi:type="dcterms:W3CDTF">2018-05-30T04:09:48Z</dcterms:modified>
</cp:coreProperties>
</file>