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1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627C36C8-BFA9-49F8-83BD-B72A253B05B7}" type="datetimeFigureOut">
              <a:rPr lang="en-US" smtClean="0"/>
              <a:t>7/30/2018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935FFF40-0256-421F-A109-DBC8D02BC1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5830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C36C8-BFA9-49F8-83BD-B72A253B05B7}" type="datetimeFigureOut">
              <a:rPr lang="en-US" smtClean="0"/>
              <a:t>7/30/2018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FFF40-0256-421F-A109-DBC8D02BC1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5664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C36C8-BFA9-49F8-83BD-B72A253B05B7}" type="datetimeFigureOut">
              <a:rPr lang="en-US" smtClean="0"/>
              <a:t>7/30/2018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FFF40-0256-421F-A109-DBC8D02BC1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0127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C36C8-BFA9-49F8-83BD-B72A253B05B7}" type="datetimeFigureOut">
              <a:rPr lang="en-US" smtClean="0"/>
              <a:t>7/30/2018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FFF40-0256-421F-A109-DBC8D02BC126}" type="slidenum">
              <a:rPr lang="en-US" smtClean="0"/>
              <a:t>‹#›</a:t>
            </a:fld>
            <a:endParaRPr lang="en-US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773620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C36C8-BFA9-49F8-83BD-B72A253B05B7}" type="datetimeFigureOut">
              <a:rPr lang="en-US" smtClean="0"/>
              <a:t>7/30/2018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FFF40-0256-421F-A109-DBC8D02BC1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1171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C36C8-BFA9-49F8-83BD-B72A253B05B7}" type="datetimeFigureOut">
              <a:rPr lang="en-US" smtClean="0"/>
              <a:t>7/30/2018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FFF40-0256-421F-A109-DBC8D02BC1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4994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C36C8-BFA9-49F8-83BD-B72A253B05B7}" type="datetimeFigureOut">
              <a:rPr lang="en-US" smtClean="0"/>
              <a:t>7/30/2018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FFF40-0256-421F-A109-DBC8D02BC1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3146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C36C8-BFA9-49F8-83BD-B72A253B05B7}" type="datetimeFigureOut">
              <a:rPr lang="en-US" smtClean="0"/>
              <a:t>7/30/2018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FFF40-0256-421F-A109-DBC8D02BC1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04564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C36C8-BFA9-49F8-83BD-B72A253B05B7}" type="datetimeFigureOut">
              <a:rPr lang="en-US" smtClean="0"/>
              <a:t>7/30/2018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FFF40-0256-421F-A109-DBC8D02BC1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9206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C36C8-BFA9-49F8-83BD-B72A253B05B7}" type="datetimeFigureOut">
              <a:rPr lang="en-US" smtClean="0"/>
              <a:t>7/30/2018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FFF40-0256-421F-A109-DBC8D02BC1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3149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C36C8-BFA9-49F8-83BD-B72A253B05B7}" type="datetimeFigureOut">
              <a:rPr lang="en-US" smtClean="0"/>
              <a:t>7/30/2018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FFF40-0256-421F-A109-DBC8D02BC1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4449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C36C8-BFA9-49F8-83BD-B72A253B05B7}" type="datetimeFigureOut">
              <a:rPr lang="en-US" smtClean="0"/>
              <a:t>7/30/2018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FFF40-0256-421F-A109-DBC8D02BC1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74018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C36C8-BFA9-49F8-83BD-B72A253B05B7}" type="datetimeFigureOut">
              <a:rPr lang="en-US" smtClean="0"/>
              <a:t>7/30/2018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FFF40-0256-421F-A109-DBC8D02BC1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18400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C36C8-BFA9-49F8-83BD-B72A253B05B7}" type="datetimeFigureOut">
              <a:rPr lang="en-US" smtClean="0"/>
              <a:t>7/30/2018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FFF40-0256-421F-A109-DBC8D02BC1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011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C36C8-BFA9-49F8-83BD-B72A253B05B7}" type="datetimeFigureOut">
              <a:rPr lang="en-US" smtClean="0"/>
              <a:t>7/30/2018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FFF40-0256-421F-A109-DBC8D02BC1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1879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C36C8-BFA9-49F8-83BD-B72A253B05B7}" type="datetimeFigureOut">
              <a:rPr lang="en-US" smtClean="0"/>
              <a:t>7/30/2018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FFF40-0256-421F-A109-DBC8D02BC1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08444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C36C8-BFA9-49F8-83BD-B72A253B05B7}" type="datetimeFigureOut">
              <a:rPr lang="en-US" smtClean="0"/>
              <a:t>7/30/2018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FFF40-0256-421F-A109-DBC8D02BC1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663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7C36C8-BFA9-49F8-83BD-B72A253B05B7}" type="datetimeFigureOut">
              <a:rPr lang="en-US" smtClean="0"/>
              <a:t>7/30/2018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5FFF40-0256-421F-A109-DBC8D02BC1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5141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92" r:id="rId1"/>
    <p:sldLayoutId id="2147483893" r:id="rId2"/>
    <p:sldLayoutId id="2147483894" r:id="rId3"/>
    <p:sldLayoutId id="2147483895" r:id="rId4"/>
    <p:sldLayoutId id="2147483896" r:id="rId5"/>
    <p:sldLayoutId id="2147483897" r:id="rId6"/>
    <p:sldLayoutId id="2147483898" r:id="rId7"/>
    <p:sldLayoutId id="2147483899" r:id="rId8"/>
    <p:sldLayoutId id="2147483900" r:id="rId9"/>
    <p:sldLayoutId id="2147483901" r:id="rId10"/>
    <p:sldLayoutId id="2147483902" r:id="rId11"/>
    <p:sldLayoutId id="2147483903" r:id="rId12"/>
    <p:sldLayoutId id="2147483904" r:id="rId13"/>
    <p:sldLayoutId id="2147483905" r:id="rId14"/>
    <p:sldLayoutId id="2147483906" r:id="rId15"/>
    <p:sldLayoutId id="2147483907" r:id="rId16"/>
    <p:sldLayoutId id="2147483908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20633C-69A7-4744-8BC3-E1D8949BA3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896328"/>
            <a:ext cx="9144000" cy="1065343"/>
          </a:xfrm>
        </p:spPr>
        <p:txBody>
          <a:bodyPr>
            <a:normAutofit/>
          </a:bodyPr>
          <a:lstStyle/>
          <a:p>
            <a:r>
              <a:rPr lang="en-US" dirty="0" err="1"/>
              <a:t>UtalFighter</a:t>
            </a:r>
            <a:endParaRPr lang="en-US" dirty="0"/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1C4EEAB6-DCC9-4CF1-BC67-7355EEC7C6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90100"/>
            <a:ext cx="65" cy="2769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4B64512-7C0F-4B9E-8134-619D9CF78478}"/>
              </a:ext>
            </a:extLst>
          </p:cNvPr>
          <p:cNvSpPr txBox="1">
            <a:spLocks/>
          </p:cNvSpPr>
          <p:nvPr/>
        </p:nvSpPr>
        <p:spPr>
          <a:xfrm>
            <a:off x="5001209" y="3452326"/>
            <a:ext cx="1094791" cy="42619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000" dirty="0"/>
              <a:t>Beta</a:t>
            </a:r>
          </a:p>
        </p:txBody>
      </p:sp>
    </p:spTree>
    <p:extLst>
      <p:ext uri="{BB962C8B-B14F-4D97-AF65-F5344CB8AC3E}">
        <p14:creationId xmlns:p14="http://schemas.microsoft.com/office/powerpoint/2010/main" val="38067157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0C98D3-5B20-4BD9-8C04-66B20AF9BA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UtalFighter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F07B93-8404-4BF9-9F0D-01BC6938A5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/>
              <a:t>Author: Elio Valenzuela</a:t>
            </a:r>
          </a:p>
          <a:p>
            <a:pPr marL="0" indent="0" algn="ctr">
              <a:buNone/>
            </a:pPr>
            <a:r>
              <a:rPr lang="en-US" altLang="en-US" dirty="0">
                <a:latin typeface="inherit"/>
              </a:rPr>
              <a:t>Student from Videogame Development Engineering</a:t>
            </a:r>
            <a:br>
              <a:rPr lang="en-US" altLang="en-US" dirty="0">
                <a:latin typeface="inherit"/>
              </a:rPr>
            </a:br>
            <a:r>
              <a:rPr lang="en-US" altLang="en-US" dirty="0">
                <a:latin typeface="inherit"/>
              </a:rPr>
              <a:t>University of Talca - Chile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effectLst/>
              </a:rPr>
              <a:t> </a:t>
            </a:r>
            <a:endParaRPr kumimoji="0" lang="en-US" altLang="en-US" sz="4000" b="0" i="0" u="none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5091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19A534-0342-4A4B-9B52-72AFA582B6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UtalFighter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635161-4646-4198-8C76-C47AC61517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err="1"/>
              <a:t>UtalFighter</a:t>
            </a:r>
            <a:r>
              <a:rPr lang="en-US" dirty="0"/>
              <a:t>, my first attempt to create the perfect fighter.</a:t>
            </a:r>
          </a:p>
          <a:p>
            <a:pPr marL="0" indent="0" algn="ctr">
              <a:buNone/>
            </a:pPr>
            <a:r>
              <a:rPr lang="en-US" dirty="0"/>
              <a:t>A finite state machine base implementation who changes from an aggressive state to a defensive or </a:t>
            </a:r>
            <a:r>
              <a:rPr lang="en-US" b="1" dirty="0">
                <a:solidFill>
                  <a:schemeClr val="accent2"/>
                </a:solidFill>
              </a:rPr>
              <a:t>aerial</a:t>
            </a:r>
            <a:r>
              <a:rPr lang="en-US" dirty="0"/>
              <a:t> state depending on simple parameters.</a:t>
            </a:r>
          </a:p>
          <a:p>
            <a:pPr marL="0" indent="0" algn="ctr">
              <a:buNone/>
            </a:pPr>
            <a:r>
              <a:rPr lang="en-US" b="1" dirty="0">
                <a:solidFill>
                  <a:schemeClr val="accent2"/>
                </a:solidFill>
              </a:rPr>
              <a:t>Implementation of a MCTS to Action selection improvement.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/>
              <a:t>Contact: valenzuela.eliogd@gmail.com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02772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BA3D20-3031-4749-9BFF-141A6F0EC0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04ED5F-56C7-4EDE-8924-653DFB932B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Credits to Fighting ICE Competition MCTS-AI base code.</a:t>
            </a:r>
          </a:p>
        </p:txBody>
      </p:sp>
    </p:spTree>
    <p:extLst>
      <p:ext uri="{BB962C8B-B14F-4D97-AF65-F5344CB8AC3E}">
        <p14:creationId xmlns:p14="http://schemas.microsoft.com/office/powerpoint/2010/main" val="414468477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TM04033919[[fn=Circuit]]</Template>
  <TotalTime>40</TotalTime>
  <Words>74</Words>
  <Application>Microsoft Office PowerPoint</Application>
  <PresentationFormat>Widescreen</PresentationFormat>
  <Paragraphs>12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inherit</vt:lpstr>
      <vt:lpstr>Trebuchet MS</vt:lpstr>
      <vt:lpstr>Tw Cen MT</vt:lpstr>
      <vt:lpstr>Circuit</vt:lpstr>
      <vt:lpstr>UtalFighter</vt:lpstr>
      <vt:lpstr>UtalFighter</vt:lpstr>
      <vt:lpstr>UtalFighter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elio matias valenzuela munoz</dc:creator>
  <cp:lastModifiedBy>elio matias valenzuela munoz</cp:lastModifiedBy>
  <cp:revision>5</cp:revision>
  <dcterms:created xsi:type="dcterms:W3CDTF">2018-05-29T20:54:49Z</dcterms:created>
  <dcterms:modified xsi:type="dcterms:W3CDTF">2018-07-31T01:57:09Z</dcterms:modified>
</cp:coreProperties>
</file>