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_rels/presentation.xml.rels" ContentType="application/vnd.openxmlformats-package.relationships+xml"/>
  <Override PartName="/ppt/media/image5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19760" cy="265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19760" cy="265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11760" y="418320"/>
            <a:ext cx="8519760" cy="62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760" cy="572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pt-BR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pt-BR" sz="2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pt-BR" sz="2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pt-B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pt-B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pt-B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pt-BR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760" cy="572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pt-BR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mailto:*navi1921@gmail.com" TargetMode="External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311760" y="-138600"/>
            <a:ext cx="8519760" cy="2052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/>
          <a:p>
            <a:pPr algn="ctr">
              <a:lnSpc>
                <a:spcPct val="100000"/>
              </a:lnSpc>
            </a:pPr>
            <a:r>
              <a:rPr b="0" lang="pt-BR" sz="5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Hierarchical Reinforcement Learner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CustomShape 2"/>
          <p:cNvSpPr/>
          <p:nvPr/>
        </p:nvSpPr>
        <p:spPr>
          <a:xfrm>
            <a:off x="73080" y="1736280"/>
            <a:ext cx="8519760" cy="792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pt-BR" sz="2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Nick: </a:t>
            </a:r>
            <a:r>
              <a:rPr b="0" lang="pt-BR" sz="2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踠く者 </a:t>
            </a:r>
            <a:r>
              <a:rPr b="0" lang="pt-BR" sz="2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(MogakuMono)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3"/>
          <p:cNvSpPr/>
          <p:nvPr/>
        </p:nvSpPr>
        <p:spPr>
          <a:xfrm>
            <a:off x="311760" y="2378160"/>
            <a:ext cx="8519760" cy="792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pt-BR" sz="2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*Ivan de Jesus P.P. 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2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Graduate Student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4"/>
          <p:cNvSpPr/>
          <p:nvPr/>
        </p:nvSpPr>
        <p:spPr>
          <a:xfrm>
            <a:off x="694800" y="3294000"/>
            <a:ext cx="8136720" cy="175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0" lang="pt-BR" sz="2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*Intelligent Distributed Systems Laboratory(LSDI) Federal University of Maranhão(UFMA) - Brazil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2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hlinkClick r:id="rId1"/>
              </a:rPr>
              <a:t>*navi1921@gmail.com</a:t>
            </a:r>
            <a:r>
              <a:rPr b="0" lang="pt-BR" sz="2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11760" y="444960"/>
            <a:ext cx="8519760" cy="57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0" lang="pt-BR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Reinforcement Learning</a:t>
            </a:r>
            <a:r>
              <a:rPr b="0" lang="pt-BR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71640" y="961560"/>
            <a:ext cx="6563160" cy="407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implemented a Reinforcement Agent that plays ICE FG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Usually the Game is modelled as a Markov Decision Problem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27880">
              <a:lnSpc>
                <a:spcPct val="100000"/>
              </a:lnSpc>
              <a:buClr>
                <a:srgbClr val="adadad"/>
              </a:buClr>
              <a:buFont typeface="Wingdings 2" charset="2"/>
              <a:buChar char=""/>
            </a:pPr>
            <a:r>
              <a:rPr b="0" lang="pt-BR" sz="1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State: players position, life, motions, etc.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27880">
              <a:lnSpc>
                <a:spcPct val="100000"/>
              </a:lnSpc>
              <a:buClr>
                <a:srgbClr val="adadad"/>
              </a:buClr>
              <a:buFont typeface="Wingdings 2" charset="2"/>
              <a:buChar char=""/>
            </a:pPr>
            <a:r>
              <a:rPr b="0" lang="pt-BR" sz="1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Actions: game inputs: up,down,left,right,a,b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27880">
              <a:lnSpc>
                <a:spcPct val="100000"/>
              </a:lnSpc>
              <a:buClr>
                <a:srgbClr val="adadad"/>
              </a:buClr>
              <a:buFont typeface="Wingdings 2" charset="2"/>
              <a:buChar char=""/>
            </a:pPr>
            <a:r>
              <a:rPr b="0" lang="pt-BR" sz="1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Rewards: Damage inflicted and received.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Simple Reinforcement learning has to learn a optimal policy to solve the MDP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27880">
              <a:lnSpc>
                <a:spcPct val="100000"/>
              </a:lnSpc>
              <a:buClr>
                <a:srgbClr val="adadad"/>
              </a:buClr>
              <a:buFont typeface="Wingdings 2" charset="2"/>
              <a:buChar char=""/>
            </a:pPr>
            <a:r>
              <a:rPr b="0" lang="pt-BR" sz="1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That policy has to learn many differents combos, and evaluate the best strategy with them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8" name="Shape 64" descr=""/>
          <p:cNvPicPr/>
          <p:nvPr/>
        </p:nvPicPr>
        <p:blipFill>
          <a:blip r:embed="rId1"/>
          <a:stretch/>
        </p:blipFill>
        <p:spPr>
          <a:xfrm>
            <a:off x="5967000" y="444960"/>
            <a:ext cx="3340440" cy="2672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311760" y="444960"/>
            <a:ext cx="8519760" cy="57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0" lang="pt-BR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Hierarchical Reinforcement Learner</a:t>
            </a:r>
            <a:r>
              <a:rPr b="0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11760" y="1152360"/>
            <a:ext cx="8519760" cy="341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Learns a SMPD, that allows extended actions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call these extended actions “behaviours”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27880">
              <a:lnSpc>
                <a:spcPct val="100000"/>
              </a:lnSpc>
              <a:buClr>
                <a:srgbClr val="adadad"/>
              </a:buClr>
              <a:buFont typeface="Wingdings 2" charset="2"/>
              <a:buChar char=""/>
            </a:pPr>
            <a:r>
              <a:rPr b="0" lang="pt-BR" sz="1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Can also been seen as Options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as players of fighting games, used our domain knowledge to create these behaviours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27880">
              <a:lnSpc>
                <a:spcPct val="100000"/>
              </a:lnSpc>
              <a:buClr>
                <a:srgbClr val="adadad"/>
              </a:buClr>
              <a:buFont typeface="Wingdings 2" charset="2"/>
              <a:buChar char=""/>
            </a:pPr>
            <a:r>
              <a:rPr b="0" lang="pt-BR" sz="1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Combos, movimentation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innovate by inducing behaviours from the Monte Carlo Search tree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16800">
              <a:lnSpc>
                <a:spcPct val="115000"/>
              </a:lnSpc>
              <a:buClr>
                <a:srgbClr val="adadad"/>
              </a:buClr>
              <a:buSzPct val="77000"/>
              <a:buFont typeface="Arial"/>
              <a:buChar char="●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manually create features describing the state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14400" indent="-227880">
              <a:lnSpc>
                <a:spcPct val="100000"/>
              </a:lnSpc>
              <a:buClr>
                <a:srgbClr val="adadad"/>
              </a:buClr>
              <a:buFont typeface="Wingdings 2" charset="2"/>
              <a:buChar char=""/>
            </a:pPr>
            <a:r>
              <a:rPr b="0" lang="pt-BR" sz="1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Ours and the opponent positions, distance from each other,  projectiles on the field, etc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11760" y="444960"/>
            <a:ext cx="8519760" cy="57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0" lang="pt-BR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Hierarchical Reinforcement Learner</a:t>
            </a:r>
            <a:r>
              <a:rPr b="0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311760" y="1047960"/>
            <a:ext cx="8519760" cy="341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use a Perceptron as the Function approximator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use Q-Learning for the training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use MctsAi, GigaThunder, Mutagen as Behaviours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Zen and Garnet learned a policy that is a mix of thse behaviours. Lud best performance is just to follow GigaThunder Behaviour 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227880">
              <a:lnSpc>
                <a:spcPct val="100000"/>
              </a:lnSpc>
              <a:buClr>
                <a:srgbClr val="adadad"/>
              </a:buClr>
              <a:buFont typeface="Wingdings" charset="2"/>
              <a:buChar char=""/>
            </a:pPr>
            <a:r>
              <a:rPr b="0" lang="pt-BR" sz="18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While the behaviours haven been made with domain knowledge, the AI chooses what and when to use.</a:t>
            </a:r>
            <a:endParaRPr b="0" lang="pt-BR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pt-BR</dc:language>
  <cp:lastModifiedBy/>
  <dcterms:modified xsi:type="dcterms:W3CDTF">2018-08-05T02:29:42Z</dcterms:modified>
  <cp:revision>2</cp:revision>
  <dc:subject/>
  <dc:title/>
</cp:coreProperties>
</file>