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4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2018/6/3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Thunder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ja-JP" dirty="0"/>
              <a:t>Eita Aoki</a:t>
            </a:r>
          </a:p>
          <a:p>
            <a:pPr algn="l"/>
            <a:r>
              <a:rPr lang="en-US" altLang="ja-JP" dirty="0"/>
              <a:t>Young professional (I got my first degree at Nagoya University in 2013)</a:t>
            </a:r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Base:GigaThunder</a:t>
            </a:r>
            <a:r>
              <a:rPr kumimoji="1" lang="en-US" altLang="ja-JP" dirty="0" smtClean="0"/>
              <a:t>, I make 2017.</a:t>
            </a:r>
          </a:p>
          <a:p>
            <a:r>
              <a:rPr lang="en-US" altLang="ja-JP" dirty="0" smtClean="0"/>
              <a:t>New approach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Change AI by Name of </a:t>
            </a:r>
            <a:r>
              <a:rPr lang="en-US" altLang="ja-JP" dirty="0" err="1" smtClean="0"/>
              <a:t>Oppornent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(If </a:t>
            </a:r>
            <a:r>
              <a:rPr lang="en-US" altLang="ja-JP" dirty="0" smtClean="0"/>
              <a:t>Opponent </a:t>
            </a:r>
            <a:r>
              <a:rPr lang="en-US" altLang="ja-JP" dirty="0" smtClean="0"/>
              <a:t>is </a:t>
            </a:r>
            <a:r>
              <a:rPr lang="en-US" altLang="ja-JP" dirty="0" err="1" smtClean="0"/>
              <a:t>MctsAi</a:t>
            </a:r>
            <a:r>
              <a:rPr lang="en-US" altLang="ja-JP" dirty="0" smtClean="0"/>
              <a:t>, change </a:t>
            </a:r>
            <a:r>
              <a:rPr lang="en-US" altLang="ja-JP" dirty="0" smtClean="0"/>
              <a:t>speed AI)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Guard when my AI is down.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Use </a:t>
            </a:r>
            <a:r>
              <a:rPr lang="en-US" altLang="ja-JP" dirty="0" err="1" smtClean="0"/>
              <a:t>Action.STAND_D_DF_FC</a:t>
            </a:r>
            <a:r>
              <a:rPr lang="en-US" altLang="ja-JP" dirty="0" smtClean="0"/>
              <a:t> </a:t>
            </a:r>
            <a:r>
              <a:rPr lang="en-US" altLang="ja-JP" smtClean="0"/>
              <a:t>if </a:t>
            </a:r>
            <a:r>
              <a:rPr lang="en-US" altLang="ja-JP" smtClean="0"/>
              <a:t>Opponent </a:t>
            </a:r>
            <a:r>
              <a:rPr lang="en-US" altLang="ja-JP" dirty="0" smtClean="0"/>
              <a:t>is in range of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LUD cuts weak skill during training faze.</a:t>
            </a:r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</TotalTime>
  <Words>26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HG明朝E</vt:lpstr>
      <vt:lpstr>ＭＳ Ｐゴシック</vt:lpstr>
      <vt:lpstr>Bookman Old Style</vt:lpstr>
      <vt:lpstr>Gill Sans MT</vt:lpstr>
      <vt:lpstr>Wingdings</vt:lpstr>
      <vt:lpstr>Wingdings 3</vt:lpstr>
      <vt:lpstr>アース</vt:lpstr>
      <vt:lpstr>Thunder</vt:lpstr>
      <vt:lpstr>Outline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THAWONMAS RUCK</cp:lastModifiedBy>
  <cp:revision>7</cp:revision>
  <dcterms:created xsi:type="dcterms:W3CDTF">2017-05-28T09:39:01Z</dcterms:created>
  <dcterms:modified xsi:type="dcterms:W3CDTF">2018-06-03T07:07:05Z</dcterms:modified>
</cp:coreProperties>
</file>