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C1A5-C3B5-43C8-AFC4-34B21C5BAC2F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DE4AE-D355-4D05-AC41-91DADFA3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10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C1A5-C3B5-43C8-AFC4-34B21C5BAC2F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DE4AE-D355-4D05-AC41-91DADFA3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211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C1A5-C3B5-43C8-AFC4-34B21C5BAC2F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DE4AE-D355-4D05-AC41-91DADFA3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111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C1A5-C3B5-43C8-AFC4-34B21C5BAC2F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DE4AE-D355-4D05-AC41-91DADFA3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015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C1A5-C3B5-43C8-AFC4-34B21C5BAC2F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DE4AE-D355-4D05-AC41-91DADFA3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155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C1A5-C3B5-43C8-AFC4-34B21C5BAC2F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DE4AE-D355-4D05-AC41-91DADFA3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451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C1A5-C3B5-43C8-AFC4-34B21C5BAC2F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DE4AE-D355-4D05-AC41-91DADFA3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65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C1A5-C3B5-43C8-AFC4-34B21C5BAC2F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DE4AE-D355-4D05-AC41-91DADFA3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127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C1A5-C3B5-43C8-AFC4-34B21C5BAC2F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DE4AE-D355-4D05-AC41-91DADFA3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588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C1A5-C3B5-43C8-AFC4-34B21C5BAC2F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DE4AE-D355-4D05-AC41-91DADFA3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177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C1A5-C3B5-43C8-AFC4-34B21C5BAC2F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DE4AE-D355-4D05-AC41-91DADFA3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60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7C1A5-C3B5-43C8-AFC4-34B21C5BAC2F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DE4AE-D355-4D05-AC41-91DADFA3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5270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8600" y="377825"/>
            <a:ext cx="4648200" cy="1470025"/>
          </a:xfrm>
        </p:spPr>
        <p:txBody>
          <a:bodyPr>
            <a:normAutofit/>
          </a:bodyPr>
          <a:lstStyle/>
          <a:p>
            <a:pPr algn="r"/>
            <a:r>
              <a:rPr lang="en-US" sz="5400" dirty="0" err="1" smtClean="0">
                <a:latin typeface="Arial Black" pitchFamily="34" charset="0"/>
              </a:rPr>
              <a:t>SimpleAI</a:t>
            </a:r>
            <a:endParaRPr lang="en-US" sz="5400" dirty="0"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1400" y="1066800"/>
            <a:ext cx="1676400" cy="381000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a short brief of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81100" y="3470564"/>
            <a:ext cx="66294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 Black" pitchFamily="34" charset="0"/>
                <a:cs typeface="Arial" pitchFamily="34" charset="0"/>
              </a:rPr>
              <a:t>Fighting Game AI Competition, 2018</a:t>
            </a:r>
            <a:endParaRPr lang="en-US" sz="24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934200" y="1416627"/>
            <a:ext cx="16764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dirty="0" smtClean="0">
                <a:latin typeface="Arial" pitchFamily="34" charset="0"/>
                <a:cs typeface="Arial" pitchFamily="34" charset="0"/>
              </a:rPr>
              <a:t>by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ebinkatsu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371600" y="3886200"/>
            <a:ext cx="6400800" cy="83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 smtClean="0">
                <a:latin typeface="Arial Black" pitchFamily="34" charset="0"/>
              </a:rPr>
              <a:t>Intelligent Computer Entertainment Lab. (ICE Lab.)</a:t>
            </a:r>
          </a:p>
          <a:p>
            <a:pPr algn="l"/>
            <a:r>
              <a:rPr lang="en-US" sz="1800" dirty="0" err="1" smtClean="0">
                <a:latin typeface="Arial Black" pitchFamily="34" charset="0"/>
              </a:rPr>
              <a:t>Ritsumeikan</a:t>
            </a:r>
            <a:r>
              <a:rPr lang="en-US" sz="1800" dirty="0" smtClean="0">
                <a:latin typeface="Arial Black" pitchFamily="34" charset="0"/>
              </a:rPr>
              <a:t> University</a:t>
            </a:r>
            <a:endParaRPr lang="en-US" sz="18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903518" y="3200400"/>
            <a:ext cx="1184564" cy="41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on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563591" y="1797627"/>
            <a:ext cx="2057400" cy="381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dirty="0" smtClean="0">
                <a:latin typeface="Arial" pitchFamily="34" charset="0"/>
                <a:cs typeface="Arial" pitchFamily="34" charset="0"/>
              </a:rPr>
              <a:t>ebinkatsu27@gmail.com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1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 Black" pitchFamily="34" charset="0"/>
              </a:rPr>
              <a:t>How it works</a:t>
            </a:r>
            <a:endParaRPr lang="en-US" sz="3200" dirty="0">
              <a:latin typeface="Arial Black" pitchFamily="34" charset="0"/>
            </a:endParaRPr>
          </a:p>
        </p:txBody>
      </p:sp>
      <p:pic>
        <p:nvPicPr>
          <p:cNvPr id="1026" name="Picture 2" descr="D:\FightingICE\!sources\FTG1.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76400"/>
            <a:ext cx="8825855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44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 Black" pitchFamily="34" charset="0"/>
              </a:rPr>
              <a:t>How it works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SimpleAI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implements a simple reinforced learning algorithm</a:t>
            </a: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The selection is based on </a:t>
            </a:r>
            <a:r>
              <a:rPr lang="en-US" sz="2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enemy’s current action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characters distance</a:t>
            </a:r>
            <a:endParaRPr lang="en-US" sz="2200" dirty="0" smtClean="0">
              <a:solidFill>
                <a:schemeClr val="accent5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An action with the greatest weight is selected from any possible actions</a:t>
            </a:r>
          </a:p>
          <a:p>
            <a:r>
              <a:rPr lang="en-US" sz="2200" dirty="0">
                <a:latin typeface="Arial" pitchFamily="34" charset="0"/>
                <a:cs typeface="Arial" pitchFamily="34" charset="0"/>
              </a:rPr>
              <a:t>Every action will be recorded when it successfully executed or if there is any hit occurred on any characters while performing the selected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action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All of the executed actions will be scored according to the action record at the end of the round</a:t>
            </a:r>
          </a:p>
          <a:p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90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105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SimpleAI</vt:lpstr>
      <vt:lpstr>How it works</vt:lpstr>
      <vt:lpstr>How it works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Ebinkatsu</dc:creator>
  <cp:lastModifiedBy>Ebinkatsu</cp:lastModifiedBy>
  <cp:revision>27</cp:revision>
  <dcterms:created xsi:type="dcterms:W3CDTF">2018-05-30T07:30:16Z</dcterms:created>
  <dcterms:modified xsi:type="dcterms:W3CDTF">2018-07-31T19:34:44Z</dcterms:modified>
</cp:coreProperties>
</file>