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8190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11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195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37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3188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7501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260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960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076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133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62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21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79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92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8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865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3E230F5-6483-47C7-B641-DCE3C8B3EB32}" type="datetimeFigureOut">
              <a:rPr lang="ko-KR" altLang="en-US" smtClean="0"/>
              <a:t>2018-08-01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5BC61-DF4B-46D2-9B3A-3C7669820D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0547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l.acm.org/citation.cfm?id=3205651.320569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xplore.ieee.org/document/808043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Jaykim0104@gist.ac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2309553"/>
          </a:xfrm>
        </p:spPr>
        <p:txBody>
          <a:bodyPr/>
          <a:lstStyle/>
          <a:p>
            <a:pPr algn="ctr"/>
            <a:r>
              <a:rPr lang="en-US" altLang="ko-KR" smtClean="0"/>
              <a:t>Jaybot_GM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Man-Je Kim, </a:t>
            </a:r>
            <a:r>
              <a:rPr lang="en-US" altLang="ko-KR" dirty="0" err="1" smtClean="0"/>
              <a:t>Donghyeon</a:t>
            </a:r>
            <a:r>
              <a:rPr lang="en-US" altLang="ko-KR" dirty="0" smtClean="0"/>
              <a:t> Lee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35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03312" y="1330036"/>
            <a:ext cx="8946541" cy="49183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ko-KR" dirty="0" smtClean="0"/>
              <a:t>Member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 Man-Je Kim - (Graduate Student)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 </a:t>
            </a:r>
            <a:r>
              <a:rPr lang="en-US" altLang="ko-KR" dirty="0" err="1" smtClean="0"/>
              <a:t>Donghyeon</a:t>
            </a:r>
            <a:r>
              <a:rPr lang="en-US" altLang="ko-KR" dirty="0" smtClean="0"/>
              <a:t> Lee - (Undergraduate Student)</a:t>
            </a:r>
          </a:p>
          <a:p>
            <a:endParaRPr lang="en-US" altLang="ko-KR" dirty="0"/>
          </a:p>
          <a:p>
            <a:pPr>
              <a:buFont typeface="Wingdings" panose="05000000000000000000" pitchFamily="2" charset="2"/>
              <a:buChar char="u"/>
            </a:pPr>
            <a:r>
              <a:rPr lang="en-US" altLang="ko-KR" dirty="0" smtClean="0"/>
              <a:t>Method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 Genetic Algorithm + MCTS(GA MCTS)- ZEN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 State Grouping + GA MCTS - GARNET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 State Grouping + MCTS – LUD</a:t>
            </a:r>
          </a:p>
          <a:p>
            <a:pPr lvl="1"/>
            <a:endParaRPr lang="en-US" altLang="ko-KR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lang="en-US" altLang="ko-KR" dirty="0" smtClean="0"/>
              <a:t>Affiliation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err="1" smtClean="0"/>
              <a:t>Gwangju</a:t>
            </a:r>
            <a:r>
              <a:rPr lang="en-US" altLang="ko-KR" dirty="0" smtClean="0"/>
              <a:t> Institute of Science and Technology(GIST)</a:t>
            </a:r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73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Method 1. Genetic </a:t>
            </a:r>
            <a:r>
              <a:rPr lang="en-US" altLang="ko-KR" dirty="0"/>
              <a:t>Algorithm + </a:t>
            </a:r>
            <a:r>
              <a:rPr lang="en-US" altLang="ko-KR" dirty="0" smtClean="0"/>
              <a:t>MCTS (GA MCTS) – ZEN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Genetic algorithm is very effective in finding general solutions to solve the constraints of AI.</a:t>
            </a:r>
          </a:p>
          <a:p>
            <a:pPr lvl="1"/>
            <a:r>
              <a:rPr lang="en-US" altLang="ko-KR" dirty="0" smtClean="0"/>
              <a:t>MCTS dominated the recent fighting game AI competition. </a:t>
            </a:r>
          </a:p>
          <a:p>
            <a:pPr lvl="1"/>
            <a:r>
              <a:rPr lang="en-US" altLang="ko-KR" dirty="0" smtClean="0"/>
              <a:t>We construct hierarchical structure using two algorithm.</a:t>
            </a:r>
          </a:p>
          <a:p>
            <a:pPr lvl="1"/>
            <a:r>
              <a:rPr lang="en-US" altLang="ko-KR" dirty="0" smtClean="0"/>
              <a:t>If you need additional information, please access below link.</a:t>
            </a:r>
          </a:p>
          <a:p>
            <a:pPr marL="457200" lvl="1" indent="0">
              <a:buNone/>
            </a:pPr>
            <a:r>
              <a:rPr lang="en-US" altLang="ko-KR" dirty="0"/>
              <a:t>	 </a:t>
            </a:r>
            <a:r>
              <a:rPr lang="en-US" altLang="ko-KR" dirty="0">
                <a:hlinkClick r:id="rId2"/>
              </a:rPr>
              <a:t>https://</a:t>
            </a:r>
            <a:r>
              <a:rPr lang="en-US" altLang="ko-KR" dirty="0" smtClean="0">
                <a:hlinkClick r:id="rId2"/>
              </a:rPr>
              <a:t>dl.acm.org/citation.cfm?id=3205651.3205695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r>
              <a:rPr lang="en-US" altLang="ko-KR" sz="1600" dirty="0" smtClean="0"/>
              <a:t>M</a:t>
            </a:r>
            <a:r>
              <a:rPr lang="en-US" altLang="ko-KR" sz="1600" dirty="0"/>
              <a:t>.-J. Kim, and C. W. </a:t>
            </a:r>
            <a:r>
              <a:rPr lang="en-US" altLang="ko-KR" sz="1600" dirty="0" err="1"/>
              <a:t>Ahn</a:t>
            </a:r>
            <a:r>
              <a:rPr lang="en-US" altLang="ko-KR" sz="1600" dirty="0"/>
              <a:t>, “Hybrid fighting game AI using a genetic algorithm and Monte Carlo tree search,” in Proceedings of the Genetic and Evolutionary Computation Conference Companion, Kyoto, Japan, 2018, pp. 129-130.</a:t>
            </a:r>
            <a:endParaRPr lang="ko-KR" altLang="ko-KR" sz="1600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349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Method 2. State Grouping + MCTS –LUD</a:t>
            </a:r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By </a:t>
            </a:r>
            <a:r>
              <a:rPr lang="en-US" altLang="ko-KR" dirty="0"/>
              <a:t>analyzing </a:t>
            </a:r>
            <a:r>
              <a:rPr lang="en-US" altLang="ko-KR" dirty="0" smtClean="0"/>
              <a:t>last year AI’s </a:t>
            </a:r>
            <a:r>
              <a:rPr lang="en-US" altLang="ko-KR" dirty="0"/>
              <a:t>log </a:t>
            </a:r>
            <a:r>
              <a:rPr lang="en-US" altLang="ko-KR" dirty="0" smtClean="0"/>
              <a:t>data, </a:t>
            </a:r>
            <a:r>
              <a:rPr lang="en-US" altLang="ko-KR" dirty="0"/>
              <a:t>we </a:t>
            </a:r>
            <a:r>
              <a:rPr lang="en-US" altLang="ko-KR" dirty="0" smtClean="0"/>
              <a:t>divide and group </a:t>
            </a:r>
            <a:r>
              <a:rPr lang="en-US" altLang="ko-KR" dirty="0"/>
              <a:t>the state space into four highly influential </a:t>
            </a:r>
            <a:r>
              <a:rPr lang="en-US" altLang="ko-KR" dirty="0" smtClean="0"/>
              <a:t>states, </a:t>
            </a:r>
            <a:r>
              <a:rPr lang="en-US" altLang="ko-KR" dirty="0"/>
              <a:t>fill in the excellent behaviors in that </a:t>
            </a:r>
            <a:r>
              <a:rPr lang="en-US" altLang="ko-KR" dirty="0" smtClean="0"/>
              <a:t>group, </a:t>
            </a:r>
            <a:r>
              <a:rPr lang="en-US" altLang="ko-KR" dirty="0"/>
              <a:t>and use the MCTS in that </a:t>
            </a:r>
            <a:r>
              <a:rPr lang="en-US" altLang="ko-KR" dirty="0" smtClean="0"/>
              <a:t>group.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/>
              <a:t>you need additional information, please access below </a:t>
            </a:r>
            <a:r>
              <a:rPr lang="en-US" altLang="ko-KR" dirty="0" smtClean="0"/>
              <a:t>link</a:t>
            </a:r>
          </a:p>
          <a:p>
            <a:pPr marL="857250" lvl="2" indent="0">
              <a:buNone/>
            </a:pPr>
            <a:r>
              <a:rPr lang="en-US" altLang="ko-KR" dirty="0" smtClean="0">
                <a:hlinkClick r:id="rId2"/>
              </a:rPr>
              <a:t>https</a:t>
            </a:r>
            <a:r>
              <a:rPr lang="en-US" altLang="ko-KR" dirty="0">
                <a:hlinkClick r:id="rId2"/>
              </a:rPr>
              <a:t>://ieeexplore.ieee.org/document/8080432</a:t>
            </a:r>
            <a:r>
              <a:rPr lang="en-US" altLang="ko-KR" dirty="0" smtClean="0">
                <a:hlinkClick r:id="rId2"/>
              </a:rPr>
              <a:t>/</a:t>
            </a:r>
            <a:endParaRPr lang="en-US" altLang="ko-KR" dirty="0" smtClean="0"/>
          </a:p>
          <a:p>
            <a:pPr marL="457200" lvl="1" indent="0">
              <a:buNone/>
            </a:pPr>
            <a:r>
              <a:rPr lang="en-US" altLang="ko-KR" dirty="0"/>
              <a:t>	</a:t>
            </a:r>
          </a:p>
          <a:p>
            <a:pPr marL="0" indent="0">
              <a:buNone/>
            </a:pPr>
            <a:r>
              <a:rPr lang="en-US" altLang="ko-KR" sz="1600" dirty="0" smtClean="0"/>
              <a:t>	M</a:t>
            </a:r>
            <a:r>
              <a:rPr lang="en-US" altLang="ko-KR" sz="1600" dirty="0"/>
              <a:t>. J. Kim, and K. J. Kim, "Opponent modeling based on action table for MCTS-based </a:t>
            </a:r>
            <a:r>
              <a:rPr lang="en-US" altLang="ko-KR" sz="1600" dirty="0" smtClean="0"/>
              <a:t>	fighting </a:t>
            </a:r>
            <a:r>
              <a:rPr lang="en-US" altLang="ko-KR" sz="1600" dirty="0"/>
              <a:t>game AI." pp. 178-180</a:t>
            </a:r>
            <a:r>
              <a:rPr lang="en-US" altLang="ko-KR" sz="1600" dirty="0" smtClean="0"/>
              <a:t>.</a:t>
            </a:r>
            <a:endParaRPr lang="en-US" altLang="ko-KR" dirty="0" smtClean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8033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Mehtod</a:t>
            </a:r>
            <a:r>
              <a:rPr lang="en-US" altLang="ko-KR" dirty="0" smtClean="0"/>
              <a:t> 3. State Grouping + GA MCTS - (GARNET)</a:t>
            </a:r>
          </a:p>
          <a:p>
            <a:pPr lvl="1"/>
            <a:r>
              <a:rPr lang="en-US" altLang="ko-KR" dirty="0" smtClean="0"/>
              <a:t>State </a:t>
            </a:r>
            <a:r>
              <a:rPr lang="en-US" altLang="ko-KR" dirty="0"/>
              <a:t>Grouping is a good method for using domain knowledge. However, this algorithm is not suitable for finding a global optimal solution. In order to solve this problem, we combine GA, which is very useful for finding a global optimal solution.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We </a:t>
            </a:r>
            <a:r>
              <a:rPr lang="en-US" altLang="ko-KR" dirty="0"/>
              <a:t>combine the two previous methods for additional performance enhancement, and this structure is still incomplete. Therefore, </a:t>
            </a:r>
            <a:r>
              <a:rPr lang="en-US" altLang="ko-KR" dirty="0" smtClean="0"/>
              <a:t>the detail experiment method </a:t>
            </a:r>
            <a:r>
              <a:rPr lang="en-US" altLang="ko-KR" dirty="0"/>
              <a:t>will be revealed in a future paper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9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Contact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en-US" altLang="ko-KR" dirty="0" smtClean="0"/>
              <a:t>E-mail : </a:t>
            </a:r>
            <a:r>
              <a:rPr lang="en-US" altLang="ko-KR" dirty="0" smtClean="0">
                <a:hlinkClick r:id="rId2"/>
              </a:rPr>
              <a:t>Jaykim0104@gist.ac.kr</a:t>
            </a:r>
            <a:endParaRPr lang="en-US" altLang="ko-KR" dirty="0" smtClean="0"/>
          </a:p>
          <a:p>
            <a:pPr algn="ctr">
              <a:buFont typeface="Wingdings" panose="05000000000000000000" pitchFamily="2" charset="2"/>
              <a:buChar char="v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98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">
  <a:themeElements>
    <a:clrScheme name="다홍색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이온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272</Words>
  <Application>Microsoft Office PowerPoint</Application>
  <PresentationFormat>와이드스크린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Century Gothic</vt:lpstr>
      <vt:lpstr>Wingdings</vt:lpstr>
      <vt:lpstr>Wingdings 3</vt:lpstr>
      <vt:lpstr>이온</vt:lpstr>
      <vt:lpstr>Jaybot_GM</vt:lpstr>
      <vt:lpstr>INTRODUCTION</vt:lpstr>
      <vt:lpstr>OUTLINE</vt:lpstr>
      <vt:lpstr>OUTLINE</vt:lpstr>
      <vt:lpstr>OUTLINE</vt:lpstr>
      <vt:lpstr>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9</cp:revision>
  <dcterms:created xsi:type="dcterms:W3CDTF">2018-08-01T13:36:04Z</dcterms:created>
  <dcterms:modified xsi:type="dcterms:W3CDTF">2018-08-01T14:43:22Z</dcterms:modified>
</cp:coreProperties>
</file>