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2019/7/28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 err="1" smtClean="0"/>
              <a:t>ReiwaThunder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ja-JP" dirty="0"/>
              <a:t>Eita Aoki</a:t>
            </a:r>
          </a:p>
          <a:p>
            <a:pPr algn="l"/>
            <a:r>
              <a:rPr lang="en-US" altLang="ja-JP" dirty="0" smtClean="0"/>
              <a:t> (I </a:t>
            </a:r>
            <a:r>
              <a:rPr lang="en-US" altLang="ja-JP" dirty="0"/>
              <a:t>got my first degree at Nagoya University in 2013)</a:t>
            </a:r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Base:Thunder</a:t>
            </a:r>
            <a:r>
              <a:rPr kumimoji="1" lang="en-US" altLang="ja-JP" dirty="0" smtClean="0"/>
              <a:t>, I made 2018.</a:t>
            </a:r>
          </a:p>
          <a:p>
            <a:r>
              <a:rPr lang="en-US" altLang="ja-JP" dirty="0" smtClean="0"/>
              <a:t>New approach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Bug fix of Simulator(Default Simulator can’t use </a:t>
            </a:r>
            <a:r>
              <a:rPr lang="en-US" altLang="ja-JP" dirty="0" err="1" smtClean="0"/>
              <a:t>Action.STAND_D_DF_FC</a:t>
            </a:r>
            <a:r>
              <a:rPr lang="en-US" altLang="ja-JP" dirty="0" smtClean="0"/>
              <a:t> )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Use </a:t>
            </a:r>
            <a:r>
              <a:rPr lang="en-US" altLang="ja-JP" dirty="0" err="1" smtClean="0"/>
              <a:t>MinMax</a:t>
            </a:r>
            <a:r>
              <a:rPr lang="en-US" altLang="ja-JP" dirty="0" smtClean="0"/>
              <a:t> (suppose self and opponent act hitting action</a:t>
            </a:r>
            <a:r>
              <a:rPr lang="en-US" altLang="ja-JP" dirty="0" smtClean="0"/>
              <a:t>)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Use Action “</a:t>
            </a:r>
            <a:r>
              <a:rPr lang="en-US" altLang="ja-JP" dirty="0"/>
              <a:t>NEUTRAL” </a:t>
            </a:r>
            <a:r>
              <a:rPr lang="en-US" altLang="ja-JP" dirty="0" smtClean="0"/>
              <a:t>at </a:t>
            </a:r>
            <a:r>
              <a:rPr lang="en-US" altLang="ja-JP" dirty="0"/>
              <a:t>the right time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Rethinking the approach from </a:t>
            </a:r>
            <a:r>
              <a:rPr lang="en-US" altLang="ja-JP" dirty="0" smtClean="0"/>
              <a:t>Midterm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kumimoji="1" lang="en-US" altLang="ja-JP" dirty="0" smtClean="0"/>
              <a:t>GARNET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In the Midterm , I could not get the first place in the GARNET Standard League.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My AI came to think that the enemy use projectile attack Positively as </a:t>
            </a:r>
            <a:r>
              <a:rPr lang="en-US" altLang="ja-JP" dirty="0" err="1" smtClean="0"/>
              <a:t>LGIST_Bot</a:t>
            </a:r>
            <a:r>
              <a:rPr lang="en-US" altLang="ja-JP" dirty="0" smtClean="0"/>
              <a:t> Measures that won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prise</a:t>
            </a:r>
            <a:r>
              <a:rPr lang="en-US" altLang="ja-JP" dirty="0" smtClean="0"/>
              <a:t> in the Midterm.</a:t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65513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Approach</a:t>
            </a:r>
            <a:r>
              <a:rPr lang="en-US" altLang="ja-JP" dirty="0" smtClean="0"/>
              <a:t> </a:t>
            </a:r>
            <a:r>
              <a:rPr lang="en-US" altLang="ja-JP" dirty="0"/>
              <a:t>that I tried but did not go well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ja-JP" dirty="0" smtClean="0"/>
              <a:t>Actor-Critic Learning like </a:t>
            </a:r>
            <a:r>
              <a:rPr lang="en-US" altLang="ja-JP" dirty="0" err="1" smtClean="0"/>
              <a:t>alphago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It was difficult because of the </a:t>
            </a:r>
            <a:r>
              <a:rPr lang="en-US" altLang="ja-JP" dirty="0" smtClean="0"/>
              <a:t>delay</a:t>
            </a:r>
          </a:p>
          <a:p>
            <a:endParaRPr lang="en-US" altLang="ja-JP" dirty="0" smtClean="0"/>
          </a:p>
          <a:p>
            <a:r>
              <a:rPr kumimoji="1" lang="en-US" altLang="ja-JP" dirty="0" smtClean="0"/>
              <a:t>Imitate </a:t>
            </a:r>
            <a:r>
              <a:rPr kumimoji="1" lang="en-US" altLang="ja-JP" dirty="0" err="1" smtClean="0"/>
              <a:t>CheatMctsAi</a:t>
            </a:r>
            <a:r>
              <a:rPr kumimoji="1" lang="en-US" altLang="ja-JP" dirty="0" smtClean="0"/>
              <a:t> Policy By Policy </a:t>
            </a:r>
            <a:r>
              <a:rPr kumimoji="1" lang="en-US" altLang="ja-JP" dirty="0" err="1" smtClean="0"/>
              <a:t>Learing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dirty="0" smtClean="0"/>
              <a:t>It </a:t>
            </a:r>
            <a:r>
              <a:rPr lang="en-US" altLang="ja-JP" dirty="0"/>
              <a:t>was able to imitate partially but was not </a:t>
            </a:r>
            <a:r>
              <a:rPr lang="en-US" altLang="ja-JP" dirty="0" smtClean="0"/>
              <a:t>strong</a:t>
            </a:r>
          </a:p>
          <a:p>
            <a:endParaRPr lang="en-US" altLang="ja-JP" dirty="0" smtClean="0"/>
          </a:p>
          <a:p>
            <a:r>
              <a:rPr lang="en-US" altLang="ja-JP" dirty="0"/>
              <a:t>Make effective use of </a:t>
            </a:r>
            <a:r>
              <a:rPr lang="en-US" altLang="ja-JP" dirty="0" smtClean="0"/>
              <a:t>a new parameter</a:t>
            </a:r>
            <a:r>
              <a:rPr lang="ja-JP" altLang="en-US" dirty="0"/>
              <a:t> </a:t>
            </a:r>
            <a:r>
              <a:rPr lang="en-US" altLang="ja-JP" dirty="0"/>
              <a:t>“</a:t>
            </a:r>
            <a:r>
              <a:rPr lang="en-US" altLang="ja-JP" dirty="0" err="1"/>
              <a:t>isControl</a:t>
            </a:r>
            <a:r>
              <a:rPr lang="en-US" altLang="ja-JP" dirty="0" smtClean="0"/>
              <a:t>”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/>
              <a:t>Please do not change the specifications 3 weeks before the </a:t>
            </a:r>
            <a:r>
              <a:rPr lang="en-US" altLang="ja-JP" dirty="0" smtClean="0"/>
              <a:t>deadline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84651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</TotalTime>
  <Words>44</Words>
  <Application>Microsoft Office PowerPoint</Application>
  <PresentationFormat>画面に合わせる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アース</vt:lpstr>
      <vt:lpstr>ReiwaThunder</vt:lpstr>
      <vt:lpstr>Outline</vt:lpstr>
      <vt:lpstr>Rethinking the approach from Midterm </vt:lpstr>
      <vt:lpstr>Approach that I tried but did not go well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青木栄太</cp:lastModifiedBy>
  <cp:revision>10</cp:revision>
  <dcterms:created xsi:type="dcterms:W3CDTF">2017-05-28T09:39:01Z</dcterms:created>
  <dcterms:modified xsi:type="dcterms:W3CDTF">2019-07-28T08:53:00Z</dcterms:modified>
</cp:coreProperties>
</file>