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ja-JP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altLang="ja-JP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ja-JP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altLang="ja-JP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C62E4-ECCF-4E30-BF39-9A1EFB17D3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err="1"/>
              <a:t>FalzAI</a:t>
            </a:r>
            <a:endParaRPr kumimoji="1" lang="ja-JP" alt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6A8073-E551-4397-B5C1-032C0F1666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Albertus Agung</a:t>
            </a:r>
          </a:p>
          <a:p>
            <a:r>
              <a:rPr lang="en-US" altLang="ja-JP" dirty="0"/>
              <a:t>Albertus.ag@outlook.com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4005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FB5F5-D57C-474E-9C82-F890D697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24E29-362E-409F-ABE2-87A504BE3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This is my first project in making fighting games AI. This AI is mainly based on MCTS-AI and several others projects as reference.</a:t>
            </a:r>
          </a:p>
          <a:p>
            <a:r>
              <a:rPr lang="en-US" altLang="ja-JP" dirty="0"/>
              <a:t>The general strategy is the AI agent will switch its aggressive or defensive strategy based on hp difference between the AI agent and the enemy.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1278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EC379-A355-41D9-BD69-2CFC49858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Strategy Outline</a:t>
            </a:r>
            <a:endParaRPr kumimoji="1" lang="ja-JP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8B6228-E49A-445D-945F-D769A1CD5C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While the AI agent has more hp or at least not much any different in hp values with the enemy, it will be more aggressive.</a:t>
            </a:r>
          </a:p>
          <a:p>
            <a:r>
              <a:rPr kumimoji="1" lang="en-US" altLang="ja-JP" dirty="0"/>
              <a:t>In this situation, the agent will focus more </a:t>
            </a:r>
            <a:r>
              <a:rPr lang="en-US" altLang="ja-JP" dirty="0"/>
              <a:t>on moves </a:t>
            </a:r>
            <a:r>
              <a:rPr kumimoji="1" lang="en-US" altLang="ja-JP" dirty="0"/>
              <a:t>which recover energy </a:t>
            </a:r>
            <a:r>
              <a:rPr lang="en-US" altLang="ja-JP" dirty="0"/>
              <a:t>or moves which</a:t>
            </a:r>
            <a:r>
              <a:rPr kumimoji="1" lang="en-US" altLang="ja-JP" dirty="0"/>
              <a:t> </a:t>
            </a:r>
            <a:r>
              <a:rPr lang="en-US" altLang="ja-JP" dirty="0"/>
              <a:t>have high damage output.</a:t>
            </a:r>
          </a:p>
          <a:p>
            <a:r>
              <a:rPr kumimoji="1" lang="en-US" altLang="ja-JP" dirty="0"/>
              <a:t>While the Ai agen</a:t>
            </a:r>
            <a:r>
              <a:rPr lang="en-US" altLang="ja-JP" dirty="0"/>
              <a:t>t has far lower hp than the enemy, it will more defensive.</a:t>
            </a:r>
          </a:p>
          <a:p>
            <a:r>
              <a:rPr kumimoji="1" lang="en-US" altLang="ja-JP" dirty="0"/>
              <a:t>In this situation, the agent will focus more on moves which have low active frames count or moves which have low total frames count.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900127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</TotalTime>
  <Words>156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Trebuchet MS</vt:lpstr>
      <vt:lpstr>Wingdings 3</vt:lpstr>
      <vt:lpstr>Facet</vt:lpstr>
      <vt:lpstr>FalzAI</vt:lpstr>
      <vt:lpstr>Introduction</vt:lpstr>
      <vt:lpstr>Strategy 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Albertus Agung</dc:creator>
  <cp:lastModifiedBy>Albertus Agung</cp:lastModifiedBy>
  <cp:revision>4</cp:revision>
  <dcterms:created xsi:type="dcterms:W3CDTF">2019-07-30T13:09:56Z</dcterms:created>
  <dcterms:modified xsi:type="dcterms:W3CDTF">2019-07-30T13:34:12Z</dcterms:modified>
</cp:coreProperties>
</file>