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
  </p:notesMasterIdLst>
  <p:handoutMasterIdLst>
    <p:handoutMasterId r:id="rId9"/>
  </p:handoutMasterIdLst>
  <p:sldIdLst>
    <p:sldId id="257" r:id="rId5"/>
    <p:sldId id="268" r:id="rId6"/>
    <p:sldId id="267" r:id="rId7"/>
  </p:sldIdLst>
  <p:sldSz cx="12188825" cy="6858000"/>
  <p:notesSz cx="6858000" cy="9144000"/>
  <p:defaultTextStyle>
    <a:defPPr rtl="0">
      <a:defRPr lang="zh-CN"/>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5" pos="383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4404"/>
    <a:srgbClr val="5F6F0F"/>
    <a:srgbClr val="718412"/>
    <a:srgbClr val="65741A"/>
    <a:srgbClr val="70811D"/>
    <a:srgbClr val="7B8D1F"/>
    <a:srgbClr val="839721"/>
    <a:srgbClr val="95AB25"/>
    <a:srgbClr val="BC5500"/>
    <a:srgbClr val="C45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2316" autoAdjust="0"/>
  </p:normalViewPr>
  <p:slideViewPr>
    <p:cSldViewPr>
      <p:cViewPr varScale="1">
        <p:scale>
          <a:sx n="86" d="100"/>
          <a:sy n="86" d="100"/>
        </p:scale>
        <p:origin x="72" y="192"/>
      </p:cViewPr>
      <p:guideLst>
        <p:guide orient="horz" pos="2160"/>
        <p:guide pos="3839"/>
      </p:guideLst>
    </p:cSldViewPr>
  </p:slideViewPr>
  <p:notesTextViewPr>
    <p:cViewPr>
      <p:scale>
        <a:sx n="1" d="1"/>
        <a:sy n="1" d="1"/>
      </p:scale>
      <p:origin x="0" y="0"/>
    </p:cViewPr>
  </p:notesTextViewPr>
  <p:notesViewPr>
    <p:cSldViewPr showGuides="1">
      <p:cViewPr varScale="1">
        <p:scale>
          <a:sx n="99" d="100"/>
          <a:sy n="99" d="100"/>
        </p:scale>
        <p:origin x="282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5DE4EB07-F0BE-46FF-840B-C8E3CE9E8721}" type="datetime1">
              <a:rPr lang="zh-CN" altLang="en-US" smtClean="0">
                <a:latin typeface="微软雅黑" panose="020B0503020204020204" pitchFamily="34" charset="-122"/>
                <a:ea typeface="微软雅黑" panose="020B0503020204020204" pitchFamily="34" charset="-122"/>
              </a:rPr>
              <a:pPr algn="r" rtl="0"/>
              <a:t>2019/8/4</a:t>
            </a:fld>
            <a:endParaRPr lang="zh-CN" altLang="en-US" dirty="0">
              <a:latin typeface="微软雅黑" panose="020B0503020204020204" pitchFamily="34" charset="-122"/>
              <a:ea typeface="微软雅黑"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79429053-DC2A-4342-ADD4-2FD729D91E2C}" type="slidenum">
              <a:rPr lang="en-US" altLang="zh-CN" smtClean="0">
                <a:latin typeface="微软雅黑" panose="020B0503020204020204" pitchFamily="34" charset="-122"/>
                <a:ea typeface="微软雅黑" panose="020B0503020204020204" pitchFamily="34" charset="-122"/>
              </a:rPr>
              <a:pPr algn="r" rtl="0"/>
              <a:t>‹#›</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32045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zh-CN" altLang="en-US" dirty="0"/>
              <a:t>单击此处编辑母版文本样式</a:t>
            </a:r>
          </a:p>
          <a:p>
            <a:pPr lvl="1" rtl="0"/>
            <a:r>
              <a:rPr lang="zh-CN" altLang="en-US" dirty="0"/>
              <a:t>第二级</a:t>
            </a:r>
          </a:p>
          <a:p>
            <a:pPr lvl="2" rtl="0"/>
            <a:r>
              <a:rPr lang="zh-CN" altLang="en-US" dirty="0"/>
              <a:t>第三级</a:t>
            </a:r>
          </a:p>
          <a:p>
            <a:pPr lvl="3" rtl="0"/>
            <a:r>
              <a:rPr lang="zh-CN" altLang="en-US" dirty="0"/>
              <a:t>第四级</a:t>
            </a:r>
          </a:p>
          <a:p>
            <a:pPr lvl="4" rtl="0"/>
            <a:r>
              <a:rPr lang="zh-CN" altLang="en-US" dirty="0"/>
              <a:t>第五级</a:t>
            </a:r>
          </a:p>
        </p:txBody>
      </p:sp>
      <p:sp>
        <p:nvSpPr>
          <p:cNvPr id="8"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9"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l" rtl="0">
              <a:defRPr sz="1200"/>
            </a:lvl1pPr>
          </a:lstStyle>
          <a:p>
            <a:pPr algn="r" rtl="0"/>
            <a:fld id="{5DE4EB07-F0BE-46FF-840B-C8E3CE9E8721}" type="datetime1">
              <a:rPr lang="zh-CN" altLang="en-US" smtClean="0">
                <a:latin typeface="微软雅黑" panose="020B0503020204020204" pitchFamily="34" charset="-122"/>
                <a:ea typeface="微软雅黑" panose="020B0503020204020204" pitchFamily="34" charset="-122"/>
              </a:rPr>
              <a:pPr algn="r" rtl="0"/>
              <a:t>2019/8/4</a:t>
            </a:fld>
            <a:endParaRPr lang="zh-CN" altLang="en-US" dirty="0">
              <a:latin typeface="微软雅黑" panose="020B0503020204020204" pitchFamily="34" charset="-122"/>
              <a:ea typeface="微软雅黑" panose="020B0503020204020204" pitchFamily="34" charset="-122"/>
            </a:endParaRPr>
          </a:p>
        </p:txBody>
      </p:sp>
      <p:sp>
        <p:nvSpPr>
          <p:cNvPr id="10" name="页脚占位符 3"/>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zh-CN" altLang="en-US" dirty="0">
              <a:latin typeface="微软雅黑" panose="020B0503020204020204" pitchFamily="34" charset="-122"/>
              <a:ea typeface="微软雅黑" panose="020B0503020204020204" pitchFamily="34" charset="-122"/>
            </a:endParaRPr>
          </a:p>
        </p:txBody>
      </p:sp>
      <p:sp>
        <p:nvSpPr>
          <p:cNvPr id="11" name="灯片编号占位符 4"/>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vl1pPr>
          </a:lstStyle>
          <a:p>
            <a:pPr algn="r" rtl="0"/>
            <a:fld id="{79429053-DC2A-4342-ADD4-2FD729D91E2C}" type="slidenum">
              <a:rPr lang="en-US" altLang="zh-CN" smtClean="0">
                <a:latin typeface="微软雅黑" panose="020B0503020204020204" pitchFamily="34" charset="-122"/>
                <a:ea typeface="微软雅黑" panose="020B0503020204020204" pitchFamily="34" charset="-122"/>
              </a:rPr>
              <a:pPr algn="r" rtl="0"/>
              <a:t>‹#›</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705785"/>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1pPr>
    <a:lvl2pPr marL="609493" algn="l" defTabSz="1218987"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2pPr>
    <a:lvl3pPr marL="1218987" algn="l" defTabSz="1218987"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3pPr>
    <a:lvl4pPr marL="1828480" algn="l" defTabSz="1218987"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4pPr>
    <a:lvl5pPr marL="2437973" algn="l" defTabSz="1218987" rtl="0" eaLnBrk="1" latinLnBrk="0" hangingPunct="1">
      <a:defRPr sz="1600" kern="1200">
        <a:solidFill>
          <a:schemeClr val="tx1"/>
        </a:solidFill>
        <a:latin typeface="微软雅黑" panose="020B0503020204020204" pitchFamily="34" charset="-122"/>
        <a:ea typeface="微软雅黑" panose="020B0503020204020204" pitchFamily="34" charset="-122"/>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pPr algn="r" rtl="0"/>
            <a:fld id="{3EBA5BD7-F043-4D1B-AA17-CD412FC534DE}" type="slidenum">
              <a:rPr lang="en-US" altLang="zh-CN" smtClean="0">
                <a:latin typeface="微软雅黑" panose="020B0503020204020204" pitchFamily="34" charset="-122"/>
                <a:ea typeface="微软雅黑" panose="020B0503020204020204" pitchFamily="34" charset="-122"/>
              </a:rPr>
              <a:pPr algn="r" rtl="0"/>
              <a:t>1</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10023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3EBA5BD7-F043-4D1B-AA17-CD412FC534DE}" type="slidenum">
              <a:rPr lang="en-US" altLang="zh-CN" smtClean="0">
                <a:latin typeface="微软雅黑" panose="020B0503020204020204" pitchFamily="34" charset="-122"/>
                <a:ea typeface="微软雅黑" panose="020B0503020204020204" pitchFamily="34" charset="-122"/>
              </a:rPr>
              <a:pPr algn="r" rtl="0"/>
              <a:t>2</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4135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5" name="灯片编号占位符 3"/>
          <p:cNvSpPr>
            <a:spLocks noGrp="1"/>
          </p:cNvSpPr>
          <p:nvPr>
            <p:ph type="sldNum" sz="quarter" idx="5"/>
          </p:nvPr>
        </p:nvSpPr>
        <p:spPr>
          <a:xfrm>
            <a:off x="3884613" y="8685213"/>
            <a:ext cx="2971800" cy="457200"/>
          </a:xfrm>
          <a:prstGeom prst="rect">
            <a:avLst/>
          </a:prstGeom>
        </p:spPr>
        <p:txBody>
          <a:bodyPr/>
          <a:lstStyle/>
          <a:p>
            <a:pPr algn="r" rtl="0"/>
            <a:fld id="{3EBA5BD7-F043-4D1B-AA17-CD412FC534DE}" type="slidenum">
              <a:rPr lang="en-US" altLang="zh-CN" smtClean="0">
                <a:latin typeface="微软雅黑" panose="020B0503020204020204" pitchFamily="34" charset="-122"/>
                <a:ea typeface="微软雅黑" panose="020B0503020204020204" pitchFamily="34" charset="-122"/>
              </a:rPr>
              <a:pPr algn="r" rtl="0"/>
              <a:t>3</a:t>
            </a:fld>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29741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grpSp>
        <p:nvGrpSpPr>
          <p:cNvPr id="21" name="对角线"/>
          <p:cNvGrpSpPr/>
          <p:nvPr/>
        </p:nvGrpSpPr>
        <p:grpSpPr>
          <a:xfrm>
            <a:off x="7516443" y="4145281"/>
            <a:ext cx="4686117" cy="2731407"/>
            <a:chOff x="5638800" y="3108960"/>
            <a:chExt cx="3515503" cy="2048555"/>
          </a:xfrm>
        </p:grpSpPr>
        <p:cxnSp>
          <p:nvCxnSpPr>
            <p:cNvPr id="14" name="直接连接符 13"/>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9" name="直接连接符 18"/>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grpSp>
        <p:nvGrpSpPr>
          <p:cNvPr id="12" name="基线"/>
          <p:cNvGrpSpPr/>
          <p:nvPr/>
        </p:nvGrpSpPr>
        <p:grpSpPr>
          <a:xfrm>
            <a:off x="-8916" y="6057149"/>
            <a:ext cx="5498726" cy="820207"/>
            <a:chOff x="-6689" y="4553748"/>
            <a:chExt cx="4125119" cy="615155"/>
          </a:xfrm>
        </p:grpSpPr>
        <p:sp>
          <p:nvSpPr>
            <p:cNvPr id="9" name="任意多边形 8"/>
            <p:cNvSpPr/>
            <p:nvPr/>
          </p:nvSpPr>
          <p:spPr>
            <a:xfrm rot="16200000">
              <a:off x="1754302" y="2802395"/>
              <a:ext cx="612775" cy="411548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4115481 h 4115481"/>
                <a:gd name="connsiteX1" fmla="*/ 612775 w 612775"/>
                <a:gd name="connsiteY1" fmla="*/ 3180443 h 4115481"/>
                <a:gd name="connsiteX2" fmla="*/ 612775 w 612775"/>
                <a:gd name="connsiteY2" fmla="*/ 0 h 4115481"/>
              </a:gdLst>
              <a:ahLst/>
              <a:cxnLst>
                <a:cxn ang="0">
                  <a:pos x="connsiteX0" y="connsiteY0"/>
                </a:cxn>
                <a:cxn ang="0">
                  <a:pos x="connsiteX1" y="connsiteY1"/>
                </a:cxn>
                <a:cxn ang="0">
                  <a:pos x="connsiteX2" y="connsiteY2"/>
                </a:cxn>
              </a:cxnLst>
              <a:rect l="l" t="t" r="r" b="b"/>
              <a:pathLst>
                <a:path w="612775" h="4115481">
                  <a:moveTo>
                    <a:pt x="0" y="4115481"/>
                  </a:moveTo>
                  <a:lnTo>
                    <a:pt x="612775" y="3180443"/>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zh-CN" altLang="en-US" dirty="0">
                <a:latin typeface="微软雅黑" panose="020B0503020204020204" pitchFamily="34" charset="-122"/>
                <a:ea typeface="微软雅黑" panose="020B0503020204020204" pitchFamily="34" charset="-122"/>
              </a:endParaRPr>
            </a:p>
          </p:txBody>
        </p:sp>
        <p:sp>
          <p:nvSpPr>
            <p:cNvPr id="10" name="任意多边形(F) 9"/>
            <p:cNvSpPr/>
            <p:nvPr/>
          </p:nvSpPr>
          <p:spPr>
            <a:xfrm rot="16200000">
              <a:off x="1604659" y="3152814"/>
              <a:ext cx="410751" cy="3621427"/>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 name="connsiteX0" fmla="*/ 0 w 410751"/>
                <a:gd name="connsiteY0" fmla="*/ 3614170 h 3614170"/>
                <a:gd name="connsiteX1" fmla="*/ 410751 w 410751"/>
                <a:gd name="connsiteY1" fmla="*/ 2990994 h 3614170"/>
                <a:gd name="connsiteX2" fmla="*/ 405947 w 410751"/>
                <a:gd name="connsiteY2" fmla="*/ 0 h 3614170"/>
                <a:gd name="connsiteX0" fmla="*/ 0 w 410751"/>
                <a:gd name="connsiteY0" fmla="*/ 3621427 h 3621427"/>
                <a:gd name="connsiteX1" fmla="*/ 410751 w 410751"/>
                <a:gd name="connsiteY1" fmla="*/ 2998251 h 3621427"/>
                <a:gd name="connsiteX2" fmla="*/ 405947 w 410751"/>
                <a:gd name="connsiteY2" fmla="*/ 0 h 3621427"/>
              </a:gdLst>
              <a:ahLst/>
              <a:cxnLst>
                <a:cxn ang="0">
                  <a:pos x="connsiteX0" y="connsiteY0"/>
                </a:cxn>
                <a:cxn ang="0">
                  <a:pos x="connsiteX1" y="connsiteY1"/>
                </a:cxn>
                <a:cxn ang="0">
                  <a:pos x="connsiteX2" y="connsiteY2"/>
                </a:cxn>
              </a:cxnLst>
              <a:rect l="l" t="t" r="r" b="b"/>
              <a:pathLst>
                <a:path w="410751" h="3621427">
                  <a:moveTo>
                    <a:pt x="0" y="3621427"/>
                  </a:moveTo>
                  <a:lnTo>
                    <a:pt x="410751" y="2998251"/>
                  </a:lnTo>
                  <a:cubicBezTo>
                    <a:pt x="410359" y="2065358"/>
                    <a:pt x="406339" y="932893"/>
                    <a:pt x="405947" y="0"/>
                  </a:cubicBez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zh-CN" altLang="en-US" dirty="0">
                <a:latin typeface="微软雅黑" panose="020B0503020204020204" pitchFamily="34" charset="-122"/>
                <a:ea typeface="微软雅黑" panose="020B0503020204020204" pitchFamily="34" charset="-122"/>
              </a:endParaRPr>
            </a:p>
          </p:txBody>
        </p:sp>
        <p:sp>
          <p:nvSpPr>
            <p:cNvPr id="11" name="任意多边形(F) 10"/>
            <p:cNvSpPr/>
            <p:nvPr/>
          </p:nvSpPr>
          <p:spPr>
            <a:xfrm rot="16200000">
              <a:off x="1462308" y="3453376"/>
              <a:ext cx="241768" cy="31797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 name="connsiteX0" fmla="*/ 0 w 241768"/>
                <a:gd name="connsiteY0" fmla="*/ 3179761 h 3179761"/>
                <a:gd name="connsiteX1" fmla="*/ 238919 w 241768"/>
                <a:gd name="connsiteY1" fmla="*/ 2819370 h 3179761"/>
                <a:gd name="connsiteX2" fmla="*/ 241754 w 241768"/>
                <a:gd name="connsiteY2" fmla="*/ 0 h 3179761"/>
              </a:gdLst>
              <a:ahLst/>
              <a:cxnLst>
                <a:cxn ang="0">
                  <a:pos x="connsiteX0" y="connsiteY0"/>
                </a:cxn>
                <a:cxn ang="0">
                  <a:pos x="connsiteX1" y="connsiteY1"/>
                </a:cxn>
                <a:cxn ang="0">
                  <a:pos x="connsiteX2" y="connsiteY2"/>
                </a:cxn>
              </a:cxnLst>
              <a:rect l="l" t="t" r="r" b="b"/>
              <a:pathLst>
                <a:path w="241768" h="3179761">
                  <a:moveTo>
                    <a:pt x="0" y="3179761"/>
                  </a:moveTo>
                  <a:lnTo>
                    <a:pt x="238919" y="2819370"/>
                  </a:lnTo>
                  <a:cubicBezTo>
                    <a:pt x="238654" y="1947313"/>
                    <a:pt x="242019" y="872057"/>
                    <a:pt x="241754"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rtl="0"/>
              <a:endParaRPr lang="zh-CN" altLang="en-US" dirty="0">
                <a:latin typeface="微软雅黑" panose="020B0503020204020204" pitchFamily="34" charset="-122"/>
                <a:ea typeface="微软雅黑" panose="020B0503020204020204" pitchFamily="34" charset="-122"/>
              </a:endParaRPr>
            </a:p>
          </p:txBody>
        </p:sp>
      </p:grpSp>
      <p:sp>
        <p:nvSpPr>
          <p:cNvPr id="2" name="标题 1"/>
          <p:cNvSpPr>
            <a:spLocks noGrp="1"/>
          </p:cNvSpPr>
          <p:nvPr>
            <p:ph type="ctrTitle"/>
          </p:nvPr>
        </p:nvSpPr>
        <p:spPr>
          <a:xfrm>
            <a:off x="1625176" y="584200"/>
            <a:ext cx="8735325" cy="2000251"/>
          </a:xfrm>
        </p:spPr>
        <p:txBody>
          <a:bodyPr rtlCol="0">
            <a:normAutofit/>
          </a:bodyPr>
          <a:lstStyle>
            <a:lvl1pPr algn="l" rtl="0">
              <a:defRPr sz="5400">
                <a:latin typeface="微软雅黑" panose="020B0503020204020204" pitchFamily="34" charset="-122"/>
                <a:ea typeface="微软雅黑" panose="020B0503020204020204" pitchFamily="34" charset="-122"/>
              </a:defRPr>
            </a:lvl1pPr>
          </a:lstStyle>
          <a:p>
            <a:pPr rtl="0"/>
            <a:r>
              <a:rPr lang="zh-CN" altLang="en-US"/>
              <a:t>单击此处编辑母版标题样式</a:t>
            </a:r>
            <a:endParaRPr lang="zh-CN" altLang="en-US" dirty="0"/>
          </a:p>
        </p:txBody>
      </p:sp>
      <p:sp>
        <p:nvSpPr>
          <p:cNvPr id="3" name="副标题 2"/>
          <p:cNvSpPr>
            <a:spLocks noGrp="1"/>
          </p:cNvSpPr>
          <p:nvPr>
            <p:ph type="subTitle" idx="1"/>
          </p:nvPr>
        </p:nvSpPr>
        <p:spPr>
          <a:xfrm>
            <a:off x="1625176" y="2616200"/>
            <a:ext cx="8735325" cy="1752600"/>
          </a:xfrm>
        </p:spPr>
        <p:txBody>
          <a:bodyPr rtlCol="0">
            <a:normAutofit/>
          </a:bodyPr>
          <a:lstStyle>
            <a:lvl1pPr marL="0" indent="0" algn="l" rtl="0">
              <a:spcBef>
                <a:spcPts val="0"/>
              </a:spcBef>
              <a:buNone/>
              <a:defRPr sz="2800" cap="all" spc="200" baseline="0">
                <a:solidFill>
                  <a:schemeClr val="accent1"/>
                </a:solidFill>
                <a:latin typeface="微软雅黑" panose="020B0503020204020204" pitchFamily="34" charset="-122"/>
                <a:ea typeface="微软雅黑" panose="020B0503020204020204" pitchFamily="34" charset="-122"/>
              </a:defRPr>
            </a:lvl1pPr>
            <a:lvl2pPr marL="609493" indent="0" algn="ctr" rtl="0">
              <a:buNone/>
              <a:defRPr>
                <a:solidFill>
                  <a:schemeClr val="tx1">
                    <a:tint val="75000"/>
                  </a:schemeClr>
                </a:solidFill>
              </a:defRPr>
            </a:lvl2pPr>
            <a:lvl3pPr marL="1218987" indent="0" algn="ctr" rtl="0">
              <a:buNone/>
              <a:defRPr>
                <a:solidFill>
                  <a:schemeClr val="tx1">
                    <a:tint val="75000"/>
                  </a:schemeClr>
                </a:solidFill>
              </a:defRPr>
            </a:lvl3pPr>
            <a:lvl4pPr marL="1828480" indent="0" algn="ctr" rtl="0">
              <a:buNone/>
              <a:defRPr>
                <a:solidFill>
                  <a:schemeClr val="tx1">
                    <a:tint val="75000"/>
                  </a:schemeClr>
                </a:solidFill>
              </a:defRPr>
            </a:lvl4pPr>
            <a:lvl5pPr marL="2437973" indent="0" algn="ctr" rtl="0">
              <a:buNone/>
              <a:defRPr>
                <a:solidFill>
                  <a:schemeClr val="tx1">
                    <a:tint val="75000"/>
                  </a:schemeClr>
                </a:solidFill>
              </a:defRPr>
            </a:lvl5pPr>
            <a:lvl6pPr marL="3047467" indent="0" algn="ctr" rtl="0">
              <a:buNone/>
              <a:defRPr>
                <a:solidFill>
                  <a:schemeClr val="tx1">
                    <a:tint val="75000"/>
                  </a:schemeClr>
                </a:solidFill>
              </a:defRPr>
            </a:lvl6pPr>
            <a:lvl7pPr marL="3656960" indent="0" algn="ctr" rtl="0">
              <a:buNone/>
              <a:defRPr>
                <a:solidFill>
                  <a:schemeClr val="tx1">
                    <a:tint val="75000"/>
                  </a:schemeClr>
                </a:solidFill>
              </a:defRPr>
            </a:lvl7pPr>
            <a:lvl8pPr marL="4266453" indent="0" algn="ctr" rtl="0">
              <a:buNone/>
              <a:defRPr>
                <a:solidFill>
                  <a:schemeClr val="tx1">
                    <a:tint val="75000"/>
                  </a:schemeClr>
                </a:solidFill>
              </a:defRPr>
            </a:lvl8pPr>
            <a:lvl9pPr marL="4875947" indent="0" algn="ctr" rtl="0">
              <a:buNone/>
              <a:defRPr>
                <a:solidFill>
                  <a:schemeClr val="tx1">
                    <a:tint val="75000"/>
                  </a:schemeClr>
                </a:solidFill>
              </a:defRPr>
            </a:lvl9pPr>
          </a:lstStyle>
          <a:p>
            <a:pPr rtl="0"/>
            <a:r>
              <a:rPr lang="zh-CN" altLang="en-US"/>
              <a:t>单击此处编辑母版副标题样式</a:t>
            </a:r>
            <a:endParaRPr lang="zh-CN" altLang="en-US" dirty="0"/>
          </a:p>
        </p:txBody>
      </p:sp>
      <p:sp>
        <p:nvSpPr>
          <p:cNvPr id="22" name="日期占位符 21"/>
          <p:cNvSpPr>
            <a:spLocks noGrp="1"/>
          </p:cNvSpPr>
          <p:nvPr>
            <p:ph type="dt" sz="half" idx="10"/>
          </p:nvPr>
        </p:nvSpPr>
        <p:spPr/>
        <p:txBody>
          <a:bodyPr rtlCol="0"/>
          <a:lstStyle>
            <a:lvl1pPr>
              <a:defRPr>
                <a:latin typeface="微软雅黑" panose="020B0503020204020204" pitchFamily="34" charset="-122"/>
                <a:ea typeface="微软雅黑" panose="020B0503020204020204" pitchFamily="34" charset="-122"/>
              </a:defRPr>
            </a:lvl1pPr>
          </a:lstStyle>
          <a:p>
            <a:fld id="{A0F08F57-8AF4-4192-8C0E-F86A12100C7B}" type="datetime1">
              <a:rPr lang="zh-CN" altLang="en-US" smtClean="0"/>
              <a:pPr/>
              <a:t>2019/8/4</a:t>
            </a:fld>
            <a:endParaRPr lang="zh-CN" altLang="en-US" dirty="0"/>
          </a:p>
        </p:txBody>
      </p:sp>
      <p:sp>
        <p:nvSpPr>
          <p:cNvPr id="23" name="页脚占位符 22"/>
          <p:cNvSpPr>
            <a:spLocks noGrp="1"/>
          </p:cNvSpPr>
          <p:nvPr>
            <p:ph type="ftr" sz="quarter" idx="11"/>
          </p:nvPr>
        </p:nvSpPr>
        <p:spPr/>
        <p:txBody>
          <a:bodyPr rtlCol="0"/>
          <a:lstStyle>
            <a:lvl1pPr>
              <a:defRPr>
                <a:latin typeface="微软雅黑" panose="020B0503020204020204" pitchFamily="34" charset="-122"/>
                <a:ea typeface="微软雅黑" panose="020B0503020204020204" pitchFamily="34" charset="-122"/>
              </a:defRPr>
            </a:lvl1pPr>
          </a:lstStyle>
          <a:p>
            <a:endParaRPr lang="zh-CN" altLang="en-US" dirty="0"/>
          </a:p>
        </p:txBody>
      </p:sp>
      <p:sp>
        <p:nvSpPr>
          <p:cNvPr id="24" name="幻灯片编号占位符 23"/>
          <p:cNvSpPr>
            <a:spLocks noGrp="1"/>
          </p:cNvSpPr>
          <p:nvPr>
            <p:ph type="sldNum" sz="quarter" idx="12"/>
          </p:nvPr>
        </p:nvSpPr>
        <p:spPr/>
        <p:txBody>
          <a:bodyPr rtlCol="0"/>
          <a:lstStyle>
            <a:lvl1pPr>
              <a:defRPr>
                <a:latin typeface="微软雅黑" panose="020B0503020204020204" pitchFamily="34" charset="-122"/>
                <a:ea typeface="微软雅黑" panose="020B0503020204020204" pitchFamily="34" charset="-122"/>
              </a:defRPr>
            </a:lvl1pPr>
          </a:lstStyle>
          <a:p>
            <a:fld id="{C014DD1E-5D91-48A3-AD6D-45FBA980D106}" type="slidenum">
              <a:rPr lang="en-US" altLang="zh-CN" smtClean="0"/>
              <a:pPr/>
              <a:t>‹#›</a:t>
            </a:fld>
            <a:endParaRPr lang="zh-CN" altLang="en-US" dirty="0"/>
          </a:p>
        </p:txBody>
      </p:sp>
    </p:spTree>
    <p:extLst>
      <p:ext uri="{BB962C8B-B14F-4D97-AF65-F5344CB8AC3E}">
        <p14:creationId xmlns:p14="http://schemas.microsoft.com/office/powerpoint/2010/main" val="1847488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垂直文本占位符 2"/>
          <p:cNvSpPr>
            <a:spLocks noGrp="1"/>
          </p:cNvSpPr>
          <p:nvPr>
            <p:ph type="body" orient="vert" idx="1"/>
          </p:nvPr>
        </p:nvSpPr>
        <p:spPr/>
        <p:txBody>
          <a:bodyPr vert="eaVert" rtlCol="0"/>
          <a:lstStyle>
            <a:lvl5pPr algn="l" rtl="0">
              <a:defRPr/>
            </a:lvl5pPr>
            <a:lvl6pPr algn="l" rtl="0">
              <a:defRPr/>
            </a:lvl6pPr>
            <a:lvl7pPr algn="l" rtl="0">
              <a:defRPr/>
            </a:lvl7pPr>
            <a:lvl8pPr algn="l" rtl="0">
              <a:defRPr baseline="0"/>
            </a:lvl8pPr>
            <a:lvl9pPr algn="l" rtl="0">
              <a:defRPr baseline="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日期占位符 3"/>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199667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垂直标题 1"/>
          <p:cNvSpPr>
            <a:spLocks noGrp="1"/>
          </p:cNvSpPr>
          <p:nvPr>
            <p:ph type="title" orient="vert"/>
          </p:nvPr>
        </p:nvSpPr>
        <p:spPr>
          <a:xfrm>
            <a:off x="8836898" y="584200"/>
            <a:ext cx="2742486" cy="5588000"/>
          </a:xfrm>
        </p:spPr>
        <p:txBody>
          <a:bodyPr vert="eaVert" rtlCol="0"/>
          <a:lstStyle/>
          <a:p>
            <a:pPr rtl="0"/>
            <a:r>
              <a:rPr lang="zh-CN" altLang="en-US"/>
              <a:t>单击此处编辑母版标题样式</a:t>
            </a:r>
            <a:endParaRPr lang="zh-CN" altLang="en-US" dirty="0"/>
          </a:p>
        </p:txBody>
      </p:sp>
      <p:sp>
        <p:nvSpPr>
          <p:cNvPr id="3" name="垂直文本占位符 2"/>
          <p:cNvSpPr>
            <a:spLocks noGrp="1"/>
          </p:cNvSpPr>
          <p:nvPr>
            <p:ph type="body" orient="vert" idx="1"/>
          </p:nvPr>
        </p:nvSpPr>
        <p:spPr>
          <a:xfrm>
            <a:off x="1218882" y="584200"/>
            <a:ext cx="7414869" cy="5588000"/>
          </a:xfrm>
        </p:spPr>
        <p:txBody>
          <a:bodyPr vert="eaVert" rtlCol="0"/>
          <a:lstStyle>
            <a:lvl5pPr algn="l" rtl="0">
              <a:defRPr/>
            </a:lvl5pPr>
            <a:lvl6pPr algn="l" rtl="0">
              <a:defRPr/>
            </a:lvl6pPr>
            <a:lvl7pPr algn="l" rtl="0">
              <a:defRPr/>
            </a:lvl7pPr>
            <a:lvl8pPr algn="l" rtl="0">
              <a:defRPr/>
            </a:lvl8pPr>
            <a:lvl9pPr algn="l" rtl="0">
              <a:defRPr/>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日期占位符 3"/>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59588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内容占位符 2"/>
          <p:cNvSpPr>
            <a:spLocks noGrp="1"/>
          </p:cNvSpPr>
          <p:nvPr>
            <p:ph idx="1"/>
          </p:nvPr>
        </p:nvSpPr>
        <p:spPr/>
        <p:txBody>
          <a:bodyPr rtlCol="0"/>
          <a:lstStyle>
            <a:lvl5pPr algn="l" rtl="0">
              <a:defRPr/>
            </a:lvl5pPr>
            <a:lvl6pPr algn="l" rtl="0">
              <a:defRPr/>
            </a:lvl6pPr>
            <a:lvl7pPr algn="l" rtl="0">
              <a:defRPr/>
            </a:lvl7pPr>
            <a:lvl8pPr algn="l" rtl="0">
              <a:defRPr/>
            </a:lvl8pPr>
            <a:lvl9pPr algn="l" rtl="0">
              <a:defRPr/>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日期占位符 3"/>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1406769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grpSp>
        <p:nvGrpSpPr>
          <p:cNvPr id="11" name="对角线"/>
          <p:cNvGrpSpPr/>
          <p:nvPr/>
        </p:nvGrpSpPr>
        <p:grpSpPr>
          <a:xfrm>
            <a:off x="7516443" y="4145281"/>
            <a:ext cx="4686117" cy="2731407"/>
            <a:chOff x="5638800" y="3108960"/>
            <a:chExt cx="3515503" cy="2048555"/>
          </a:xfrm>
        </p:grpSpPr>
        <p:cxnSp>
          <p:nvCxnSpPr>
            <p:cNvPr id="12" name="直接连接符​ 11"/>
            <p:cNvCxnSpPr/>
            <p:nvPr/>
          </p:nvCxnSpPr>
          <p:spPr>
            <a:xfrm flipV="1">
              <a:off x="5638800" y="3108960"/>
              <a:ext cx="3515503" cy="2037116"/>
            </a:xfrm>
            <a:prstGeom prst="line">
              <a:avLst/>
            </a:pr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flipV="1">
              <a:off x="6004643" y="3333750"/>
              <a:ext cx="3149660" cy="1823765"/>
            </a:xfrm>
            <a:prstGeom prst="line">
              <a:avLst/>
            </a:pr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flipV="1">
              <a:off x="6388342" y="3549891"/>
              <a:ext cx="2765961" cy="1600149"/>
            </a:xfrm>
            <a:prstGeom prst="line">
              <a:avLst/>
            </a:pr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cxnSp>
      </p:grpSp>
      <p:sp>
        <p:nvSpPr>
          <p:cNvPr id="2" name="标题 1"/>
          <p:cNvSpPr>
            <a:spLocks noGrp="1"/>
          </p:cNvSpPr>
          <p:nvPr>
            <p:ph type="title"/>
          </p:nvPr>
        </p:nvSpPr>
        <p:spPr>
          <a:xfrm>
            <a:off x="1625177" y="2209801"/>
            <a:ext cx="8938472" cy="2764335"/>
          </a:xfrm>
        </p:spPr>
        <p:txBody>
          <a:bodyPr rtlCol="0" anchor="b">
            <a:normAutofit/>
          </a:bodyPr>
          <a:lstStyle>
            <a:lvl1pPr algn="l" rtl="0">
              <a:defRPr sz="5400" b="0" cap="none" baseline="0"/>
            </a:lvl1pPr>
          </a:lstStyle>
          <a:p>
            <a:pPr rtl="0"/>
            <a:r>
              <a:rPr lang="zh-CN" altLang="en-US"/>
              <a:t>单击此处编辑母版标题样式</a:t>
            </a:r>
            <a:endParaRPr lang="zh-CN" altLang="en-US" dirty="0"/>
          </a:p>
        </p:txBody>
      </p:sp>
      <p:sp>
        <p:nvSpPr>
          <p:cNvPr id="3" name="文本占位符 2"/>
          <p:cNvSpPr>
            <a:spLocks noGrp="1"/>
          </p:cNvSpPr>
          <p:nvPr>
            <p:ph type="body" idx="1"/>
          </p:nvPr>
        </p:nvSpPr>
        <p:spPr>
          <a:xfrm>
            <a:off x="1625176" y="4951266"/>
            <a:ext cx="7069519" cy="1220933"/>
          </a:xfrm>
        </p:spPr>
        <p:txBody>
          <a:bodyPr rtlCol="0" anchor="t">
            <a:normAutofit/>
          </a:bodyPr>
          <a:lstStyle>
            <a:lvl1pPr marL="0" indent="0" algn="l" rtl="0">
              <a:spcBef>
                <a:spcPts val="0"/>
              </a:spcBef>
              <a:buNone/>
              <a:defRPr sz="2800" cap="all" spc="200" baseline="0">
                <a:solidFill>
                  <a:schemeClr val="accent1"/>
                </a:solidFill>
              </a:defRPr>
            </a:lvl1pPr>
            <a:lvl2pPr marL="609493" indent="0" algn="l" rtl="0">
              <a:buNone/>
              <a:defRPr sz="2400">
                <a:solidFill>
                  <a:schemeClr val="tx1">
                    <a:tint val="75000"/>
                  </a:schemeClr>
                </a:solidFill>
              </a:defRPr>
            </a:lvl2pPr>
            <a:lvl3pPr marL="1218987" indent="0" algn="l" rtl="0">
              <a:buNone/>
              <a:defRPr sz="2100">
                <a:solidFill>
                  <a:schemeClr val="tx1">
                    <a:tint val="75000"/>
                  </a:schemeClr>
                </a:solidFill>
              </a:defRPr>
            </a:lvl3pPr>
            <a:lvl4pPr marL="1828480" indent="0" algn="l" rtl="0">
              <a:buNone/>
              <a:defRPr sz="1900">
                <a:solidFill>
                  <a:schemeClr val="tx1">
                    <a:tint val="75000"/>
                  </a:schemeClr>
                </a:solidFill>
              </a:defRPr>
            </a:lvl4pPr>
            <a:lvl5pPr marL="2437973" indent="0" algn="l" rtl="0">
              <a:buNone/>
              <a:defRPr sz="1900">
                <a:solidFill>
                  <a:schemeClr val="tx1">
                    <a:tint val="75000"/>
                  </a:schemeClr>
                </a:solidFill>
              </a:defRPr>
            </a:lvl5pPr>
            <a:lvl6pPr marL="3047467" indent="0" algn="l" rtl="0">
              <a:buNone/>
              <a:defRPr sz="1900">
                <a:solidFill>
                  <a:schemeClr val="tx1">
                    <a:tint val="75000"/>
                  </a:schemeClr>
                </a:solidFill>
              </a:defRPr>
            </a:lvl6pPr>
            <a:lvl7pPr marL="3656960" indent="0" algn="l" rtl="0">
              <a:buNone/>
              <a:defRPr sz="1900">
                <a:solidFill>
                  <a:schemeClr val="tx1">
                    <a:tint val="75000"/>
                  </a:schemeClr>
                </a:solidFill>
              </a:defRPr>
            </a:lvl7pPr>
            <a:lvl8pPr marL="4266453" indent="0" algn="l" rtl="0">
              <a:buNone/>
              <a:defRPr sz="1900">
                <a:solidFill>
                  <a:schemeClr val="tx1">
                    <a:tint val="75000"/>
                  </a:schemeClr>
                </a:solidFill>
              </a:defRPr>
            </a:lvl8pPr>
            <a:lvl9pPr marL="4875947" indent="0" algn="l" rtl="0">
              <a:buNone/>
              <a:defRPr sz="1900">
                <a:solidFill>
                  <a:schemeClr val="tx1">
                    <a:tint val="75000"/>
                  </a:schemeClr>
                </a:solidFill>
              </a:defRPr>
            </a:lvl9pPr>
          </a:lstStyle>
          <a:p>
            <a:pPr lvl="0" rtl="0"/>
            <a:r>
              <a:rPr lang="zh-CN" altLang="en-US"/>
              <a:t>单击此处编辑母版文本样式</a:t>
            </a:r>
          </a:p>
        </p:txBody>
      </p:sp>
      <p:sp>
        <p:nvSpPr>
          <p:cNvPr id="4" name="日期占位符 3"/>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5" name="页脚占位符 4"/>
          <p:cNvSpPr>
            <a:spLocks noGrp="1"/>
          </p:cNvSpPr>
          <p:nvPr>
            <p:ph type="ftr" sz="quarter" idx="11"/>
          </p:nvPr>
        </p:nvSpPr>
        <p:spPr/>
        <p:txBody>
          <a:bodyPr rtlCol="0"/>
          <a:lstStyle/>
          <a:p>
            <a:pPr rtl="0"/>
            <a:endParaRPr lang="zh-CN" altLang="en-US" dirty="0"/>
          </a:p>
        </p:txBody>
      </p:sp>
      <p:sp>
        <p:nvSpPr>
          <p:cNvPr id="6" name="灯片编号占位符 5"/>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3616330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内容占位符 2"/>
          <p:cNvSpPr>
            <a:spLocks noGrp="1"/>
          </p:cNvSpPr>
          <p:nvPr>
            <p:ph sz="half" idx="1"/>
          </p:nvPr>
        </p:nvSpPr>
        <p:spPr>
          <a:xfrm>
            <a:off x="1218883" y="1706880"/>
            <a:ext cx="5078677"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4" name="内容占位符 3"/>
          <p:cNvSpPr>
            <a:spLocks noGrp="1"/>
          </p:cNvSpPr>
          <p:nvPr>
            <p:ph sz="half" idx="2"/>
          </p:nvPr>
        </p:nvSpPr>
        <p:spPr>
          <a:xfrm>
            <a:off x="6500707" y="1706880"/>
            <a:ext cx="5078677" cy="446532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a:lvl8pPr>
            <a:lvl9pPr algn="l" rtl="0">
              <a:defRPr sz="200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日期占位符 4"/>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6" name="页脚占位符 5"/>
          <p:cNvSpPr>
            <a:spLocks noGrp="1"/>
          </p:cNvSpPr>
          <p:nvPr>
            <p:ph type="ftr" sz="quarter" idx="11"/>
          </p:nvPr>
        </p:nvSpPr>
        <p:spPr/>
        <p:txBody>
          <a:bodyPr rtlCol="0"/>
          <a:lstStyle/>
          <a:p>
            <a:pPr rtl="0"/>
            <a:endParaRPr lang="zh-CN" altLang="en-US" dirty="0"/>
          </a:p>
        </p:txBody>
      </p:sp>
      <p:sp>
        <p:nvSpPr>
          <p:cNvPr id="7" name="灯片编号占位符 6"/>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3557647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lvl1pPr algn="l" rtl="0">
              <a:defRPr/>
            </a:lvl1pPr>
          </a:lstStyle>
          <a:p>
            <a:pPr rtl="0"/>
            <a:r>
              <a:rPr lang="zh-CN" altLang="en-US"/>
              <a:t>单击此处编辑母版标题样式</a:t>
            </a:r>
            <a:endParaRPr lang="zh-CN" altLang="en-US" dirty="0"/>
          </a:p>
        </p:txBody>
      </p:sp>
      <p:sp>
        <p:nvSpPr>
          <p:cNvPr id="3" name="文本占位符 2"/>
          <p:cNvSpPr>
            <a:spLocks noGrp="1"/>
          </p:cNvSpPr>
          <p:nvPr>
            <p:ph type="body" idx="1"/>
          </p:nvPr>
        </p:nvSpPr>
        <p:spPr>
          <a:xfrm>
            <a:off x="1218883" y="1701800"/>
            <a:ext cx="5082740"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zh-CN" altLang="en-US"/>
              <a:t>单击此处编辑母版文本样式</a:t>
            </a:r>
          </a:p>
        </p:txBody>
      </p:sp>
      <p:sp>
        <p:nvSpPr>
          <p:cNvPr id="4" name="内容占位符 3"/>
          <p:cNvSpPr>
            <a:spLocks noGrp="1"/>
          </p:cNvSpPr>
          <p:nvPr>
            <p:ph sz="half" idx="2"/>
          </p:nvPr>
        </p:nvSpPr>
        <p:spPr>
          <a:xfrm>
            <a:off x="1218883" y="2717800"/>
            <a:ext cx="5078677"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baseline="0"/>
            </a:lvl7pPr>
            <a:lvl8pPr algn="l" rtl="0">
              <a:defRPr sz="2000" baseline="0"/>
            </a:lvl8pPr>
            <a:lvl9pPr algn="l" rtl="0">
              <a:defRPr sz="2000" baseline="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文本占位符 4"/>
          <p:cNvSpPr>
            <a:spLocks noGrp="1"/>
          </p:cNvSpPr>
          <p:nvPr>
            <p:ph type="body" sz="quarter" idx="3"/>
          </p:nvPr>
        </p:nvSpPr>
        <p:spPr>
          <a:xfrm>
            <a:off x="6496644" y="1701800"/>
            <a:ext cx="5082740" cy="914400"/>
          </a:xfrm>
        </p:spPr>
        <p:txBody>
          <a:bodyPr rtlCol="0" anchor="b">
            <a:normAutofit/>
          </a:bodyPr>
          <a:lstStyle>
            <a:lvl1pPr marL="0" indent="0" algn="l" rtl="0">
              <a:spcBef>
                <a:spcPts val="0"/>
              </a:spcBef>
              <a:buNone/>
              <a:defRPr sz="2800" b="0" cap="all" spc="200" baseline="0">
                <a:solidFill>
                  <a:schemeClr val="accent1"/>
                </a:solidFill>
              </a:defRPr>
            </a:lvl1pPr>
            <a:lvl2pPr marL="609493" indent="0" algn="l" rtl="0">
              <a:buNone/>
              <a:defRPr sz="2700" b="1"/>
            </a:lvl2pPr>
            <a:lvl3pPr marL="1218987" indent="0" algn="l" rtl="0">
              <a:buNone/>
              <a:defRPr sz="2400" b="1"/>
            </a:lvl3pPr>
            <a:lvl4pPr marL="1828480" indent="0" algn="l" rtl="0">
              <a:buNone/>
              <a:defRPr sz="2100" b="1"/>
            </a:lvl4pPr>
            <a:lvl5pPr marL="2437973" indent="0" algn="l" rtl="0">
              <a:buNone/>
              <a:defRPr sz="2100" b="1"/>
            </a:lvl5pPr>
            <a:lvl6pPr marL="3047467" indent="0" algn="l" rtl="0">
              <a:buNone/>
              <a:defRPr sz="2100" b="1"/>
            </a:lvl6pPr>
            <a:lvl7pPr marL="3656960" indent="0" algn="l" rtl="0">
              <a:buNone/>
              <a:defRPr sz="2100" b="1"/>
            </a:lvl7pPr>
            <a:lvl8pPr marL="4266453" indent="0" algn="l" rtl="0">
              <a:buNone/>
              <a:defRPr sz="2100" b="1"/>
            </a:lvl8pPr>
            <a:lvl9pPr marL="4875947" indent="0" algn="l" rtl="0">
              <a:buNone/>
              <a:defRPr sz="2100" b="1"/>
            </a:lvl9pPr>
          </a:lstStyle>
          <a:p>
            <a:pPr lvl="0" rtl="0"/>
            <a:r>
              <a:rPr lang="zh-CN" altLang="en-US"/>
              <a:t>单击此处编辑母版文本样式</a:t>
            </a:r>
          </a:p>
        </p:txBody>
      </p:sp>
      <p:sp>
        <p:nvSpPr>
          <p:cNvPr id="6" name="内容占位符 5"/>
          <p:cNvSpPr>
            <a:spLocks noGrp="1"/>
          </p:cNvSpPr>
          <p:nvPr>
            <p:ph sz="quarter" idx="4"/>
          </p:nvPr>
        </p:nvSpPr>
        <p:spPr>
          <a:xfrm>
            <a:off x="6500707" y="2717800"/>
            <a:ext cx="5078677" cy="3454400"/>
          </a:xfrm>
        </p:spPr>
        <p:txBody>
          <a:bodyPr rtlCol="0">
            <a:no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baseline="0"/>
            </a:lvl6pPr>
            <a:lvl7pPr algn="l" rtl="0">
              <a:defRPr sz="2000" baseline="0"/>
            </a:lvl7pPr>
            <a:lvl8pPr algn="l" rtl="0">
              <a:defRPr sz="2000" baseline="0"/>
            </a:lvl8pPr>
            <a:lvl9pPr algn="l" rtl="0">
              <a:defRPr sz="2000" baseline="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7" name="日期占位符 6"/>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8" name="页脚占位符 7"/>
          <p:cNvSpPr>
            <a:spLocks noGrp="1"/>
          </p:cNvSpPr>
          <p:nvPr>
            <p:ph type="ftr" sz="quarter" idx="11"/>
          </p:nvPr>
        </p:nvSpPr>
        <p:spPr/>
        <p:txBody>
          <a:bodyPr rtlCol="0"/>
          <a:lstStyle/>
          <a:p>
            <a:pPr rtl="0"/>
            <a:endParaRPr lang="zh-CN" altLang="en-US" dirty="0"/>
          </a:p>
        </p:txBody>
      </p:sp>
      <p:sp>
        <p:nvSpPr>
          <p:cNvPr id="9" name="灯片编号占位符 8"/>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595381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rtlCol="0"/>
          <a:lstStyle/>
          <a:p>
            <a:pPr rtl="0"/>
            <a:r>
              <a:rPr lang="zh-CN" altLang="en-US"/>
              <a:t>单击此处编辑母版标题样式</a:t>
            </a:r>
            <a:endParaRPr lang="zh-CN" altLang="en-US" dirty="0"/>
          </a:p>
        </p:txBody>
      </p:sp>
      <p:sp>
        <p:nvSpPr>
          <p:cNvPr id="3" name="日期占位符 2"/>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4" name="页脚占位符 3"/>
          <p:cNvSpPr>
            <a:spLocks noGrp="1"/>
          </p:cNvSpPr>
          <p:nvPr>
            <p:ph type="ftr" sz="quarter" idx="11"/>
          </p:nvPr>
        </p:nvSpPr>
        <p:spPr/>
        <p:txBody>
          <a:bodyPr rtlCol="0"/>
          <a:lstStyle/>
          <a:p>
            <a:pPr rtl="0"/>
            <a:endParaRPr lang="zh-CN" altLang="en-US" dirty="0"/>
          </a:p>
        </p:txBody>
      </p:sp>
      <p:sp>
        <p:nvSpPr>
          <p:cNvPr id="5" name="灯片编号占位符 4"/>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151522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3" name="页脚占位符 2"/>
          <p:cNvSpPr>
            <a:spLocks noGrp="1"/>
          </p:cNvSpPr>
          <p:nvPr>
            <p:ph type="ftr" sz="quarter" idx="11"/>
          </p:nvPr>
        </p:nvSpPr>
        <p:spPr/>
        <p:txBody>
          <a:bodyPr rtlCol="0"/>
          <a:lstStyle/>
          <a:p>
            <a:pPr rtl="0"/>
            <a:endParaRPr lang="zh-CN" altLang="en-US" dirty="0"/>
          </a:p>
        </p:txBody>
      </p:sp>
      <p:sp>
        <p:nvSpPr>
          <p:cNvPr id="4" name="灯片编号占位符 3"/>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2172478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带标题的内容">
    <p:spTree>
      <p:nvGrpSpPr>
        <p:cNvPr id="1" name=""/>
        <p:cNvGrpSpPr/>
        <p:nvPr/>
      </p:nvGrpSpPr>
      <p:grpSpPr>
        <a:xfrm>
          <a:off x="0" y="0"/>
          <a:ext cx="0" cy="0"/>
          <a:chOff x="0" y="0"/>
          <a:chExt cx="0" cy="0"/>
        </a:xfrm>
      </p:grpSpPr>
      <p:sp>
        <p:nvSpPr>
          <p:cNvPr id="2" name="标题 1"/>
          <p:cNvSpPr>
            <a:spLocks noGrp="1"/>
          </p:cNvSpPr>
          <p:nvPr>
            <p:ph type="title"/>
          </p:nvPr>
        </p:nvSpPr>
        <p:spPr>
          <a:xfrm>
            <a:off x="1218882" y="1701800"/>
            <a:ext cx="4062942" cy="2438400"/>
          </a:xfrm>
        </p:spPr>
        <p:txBody>
          <a:bodyPr rtlCol="0" anchor="b">
            <a:normAutofit/>
          </a:bodyPr>
          <a:lstStyle>
            <a:lvl1pPr algn="l" rtl="0">
              <a:defRPr sz="2800" b="0" cap="all" spc="200" baseline="0">
                <a:solidFill>
                  <a:schemeClr val="accent1"/>
                </a:solidFill>
              </a:defRPr>
            </a:lvl1pPr>
          </a:lstStyle>
          <a:p>
            <a:pPr rtl="0"/>
            <a:r>
              <a:rPr lang="zh-CN" altLang="en-US"/>
              <a:t>单击此处编辑母版标题样式</a:t>
            </a:r>
            <a:endParaRPr lang="zh-CN" altLang="en-US" dirty="0"/>
          </a:p>
        </p:txBody>
      </p:sp>
      <p:sp>
        <p:nvSpPr>
          <p:cNvPr id="4" name="文本占位符 3"/>
          <p:cNvSpPr>
            <a:spLocks noGrp="1"/>
          </p:cNvSpPr>
          <p:nvPr>
            <p:ph type="body" sz="half" idx="2"/>
          </p:nvPr>
        </p:nvSpPr>
        <p:spPr>
          <a:xfrm>
            <a:off x="1218882" y="4241800"/>
            <a:ext cx="4062942"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zh-CN" altLang="en-US"/>
              <a:t>单击此处编辑母版文本样式</a:t>
            </a:r>
          </a:p>
        </p:txBody>
      </p:sp>
      <p:sp>
        <p:nvSpPr>
          <p:cNvPr id="3" name="内容占位符 2"/>
          <p:cNvSpPr>
            <a:spLocks noGrp="1"/>
          </p:cNvSpPr>
          <p:nvPr>
            <p:ph idx="1"/>
          </p:nvPr>
        </p:nvSpPr>
        <p:spPr>
          <a:xfrm>
            <a:off x="5484971" y="584200"/>
            <a:ext cx="6094413" cy="5588000"/>
          </a:xfrm>
        </p:spPr>
        <p:txBody>
          <a:bodyPr rtlCol="0">
            <a:normAutofit/>
          </a:bodyPr>
          <a:lstStyle>
            <a:lvl1pPr algn="l" rtl="0">
              <a:defRPr sz="2800"/>
            </a:lvl1pPr>
            <a:lvl2pPr algn="l" rtl="0">
              <a:defRPr sz="2400"/>
            </a:lvl2pPr>
            <a:lvl3pPr algn="l" rtl="0">
              <a:defRPr sz="2000"/>
            </a:lvl3pPr>
            <a:lvl4pPr algn="l" rtl="0">
              <a:defRPr sz="2000"/>
            </a:lvl4pPr>
            <a:lvl5pPr algn="l" rtl="0">
              <a:defRPr sz="2000"/>
            </a:lvl5pPr>
            <a:lvl6pPr algn="l" rtl="0">
              <a:defRPr sz="2000"/>
            </a:lvl6pPr>
            <a:lvl7pPr algn="l" rtl="0">
              <a:defRPr sz="2000"/>
            </a:lvl7pPr>
            <a:lvl8pPr algn="l" rtl="0">
              <a:defRPr sz="2000" baseline="0"/>
            </a:lvl8pPr>
            <a:lvl9pPr algn="l" rtl="0">
              <a:defRPr sz="2000" baseline="0"/>
            </a:lvl9pPr>
          </a:lstStyle>
          <a:p>
            <a:pPr lvl="0" rtl="0"/>
            <a:r>
              <a:rPr lang="zh-CN" altLang="en-US"/>
              <a:t>单击此处编辑母版文本样式</a:t>
            </a:r>
          </a:p>
          <a:p>
            <a:pPr lvl="1" rtl="0"/>
            <a:r>
              <a:rPr lang="zh-CN" altLang="en-US"/>
              <a:t>第二级</a:t>
            </a:r>
          </a:p>
          <a:p>
            <a:pPr lvl="2" rtl="0"/>
            <a:r>
              <a:rPr lang="zh-CN" altLang="en-US"/>
              <a:t>第三级</a:t>
            </a:r>
          </a:p>
          <a:p>
            <a:pPr lvl="3" rtl="0"/>
            <a:r>
              <a:rPr lang="zh-CN" altLang="en-US"/>
              <a:t>第四级</a:t>
            </a:r>
          </a:p>
          <a:p>
            <a:pPr lvl="4" rtl="0"/>
            <a:r>
              <a:rPr lang="zh-CN" altLang="en-US"/>
              <a:t>第五级</a:t>
            </a:r>
            <a:endParaRPr lang="zh-CN" altLang="en-US" dirty="0"/>
          </a:p>
        </p:txBody>
      </p:sp>
      <p:sp>
        <p:nvSpPr>
          <p:cNvPr id="5" name="日期占位符 4"/>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6" name="页脚占位符 5"/>
          <p:cNvSpPr>
            <a:spLocks noGrp="1"/>
          </p:cNvSpPr>
          <p:nvPr>
            <p:ph type="ftr" sz="quarter" idx="11"/>
          </p:nvPr>
        </p:nvSpPr>
        <p:spPr/>
        <p:txBody>
          <a:bodyPr rtlCol="0"/>
          <a:lstStyle/>
          <a:p>
            <a:pPr rtl="0"/>
            <a:endParaRPr lang="zh-CN" altLang="en-US" dirty="0"/>
          </a:p>
        </p:txBody>
      </p:sp>
      <p:sp>
        <p:nvSpPr>
          <p:cNvPr id="7" name="灯片编号占位符 6"/>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1618139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带标题的图片">
    <p:spTree>
      <p:nvGrpSpPr>
        <p:cNvPr id="1" name=""/>
        <p:cNvGrpSpPr/>
        <p:nvPr/>
      </p:nvGrpSpPr>
      <p:grpSpPr>
        <a:xfrm>
          <a:off x="0" y="0"/>
          <a:ext cx="0" cy="0"/>
          <a:chOff x="0" y="0"/>
          <a:chExt cx="0" cy="0"/>
        </a:xfrm>
      </p:grpSpPr>
      <p:sp>
        <p:nvSpPr>
          <p:cNvPr id="2" name="标题 1"/>
          <p:cNvSpPr>
            <a:spLocks noGrp="1"/>
          </p:cNvSpPr>
          <p:nvPr>
            <p:ph type="title"/>
          </p:nvPr>
        </p:nvSpPr>
        <p:spPr>
          <a:xfrm>
            <a:off x="1218882" y="1701800"/>
            <a:ext cx="4062942" cy="2438400"/>
          </a:xfrm>
        </p:spPr>
        <p:txBody>
          <a:bodyPr rtlCol="0" anchor="b">
            <a:normAutofit/>
          </a:bodyPr>
          <a:lstStyle>
            <a:lvl1pPr algn="l" rtl="0">
              <a:defRPr sz="2800" b="0" cap="all" spc="200" baseline="0">
                <a:solidFill>
                  <a:schemeClr val="accent1"/>
                </a:solidFill>
              </a:defRPr>
            </a:lvl1pPr>
          </a:lstStyle>
          <a:p>
            <a:pPr rtl="0"/>
            <a:r>
              <a:rPr lang="zh-CN" altLang="en-US"/>
              <a:t>单击此处编辑母版标题样式</a:t>
            </a:r>
            <a:endParaRPr lang="zh-CN" altLang="en-US" dirty="0"/>
          </a:p>
        </p:txBody>
      </p:sp>
      <p:sp>
        <p:nvSpPr>
          <p:cNvPr id="4" name="文本占位符 3"/>
          <p:cNvSpPr>
            <a:spLocks noGrp="1"/>
          </p:cNvSpPr>
          <p:nvPr>
            <p:ph type="body" sz="half" idx="2"/>
          </p:nvPr>
        </p:nvSpPr>
        <p:spPr>
          <a:xfrm>
            <a:off x="1218882" y="4241800"/>
            <a:ext cx="4062942" cy="1930400"/>
          </a:xfrm>
        </p:spPr>
        <p:txBody>
          <a:bodyPr rtlCol="0">
            <a:normAutofit/>
          </a:bodyPr>
          <a:lstStyle>
            <a:lvl1pPr marL="0" indent="0" algn="l" rtl="0">
              <a:buNone/>
              <a:defRPr sz="2000"/>
            </a:lvl1pPr>
            <a:lvl2pPr marL="609493" indent="0" algn="l" rtl="0">
              <a:buNone/>
              <a:defRPr sz="1600"/>
            </a:lvl2pPr>
            <a:lvl3pPr marL="1218987" indent="0" algn="l" rtl="0">
              <a:buNone/>
              <a:defRPr sz="1300"/>
            </a:lvl3pPr>
            <a:lvl4pPr marL="1828480" indent="0" algn="l" rtl="0">
              <a:buNone/>
              <a:defRPr sz="1200"/>
            </a:lvl4pPr>
            <a:lvl5pPr marL="2437973" indent="0" algn="l" rtl="0">
              <a:buNone/>
              <a:defRPr sz="1200"/>
            </a:lvl5pPr>
            <a:lvl6pPr marL="3047467" indent="0" algn="l" rtl="0">
              <a:buNone/>
              <a:defRPr sz="1200"/>
            </a:lvl6pPr>
            <a:lvl7pPr marL="3656960" indent="0" algn="l" rtl="0">
              <a:buNone/>
              <a:defRPr sz="1200"/>
            </a:lvl7pPr>
            <a:lvl8pPr marL="4266453" indent="0" algn="l" rtl="0">
              <a:buNone/>
              <a:defRPr sz="1200"/>
            </a:lvl8pPr>
            <a:lvl9pPr marL="4875947" indent="0" algn="l" rtl="0">
              <a:buNone/>
              <a:defRPr sz="1200"/>
            </a:lvl9pPr>
          </a:lstStyle>
          <a:p>
            <a:pPr lvl="0" rtl="0"/>
            <a:r>
              <a:rPr lang="zh-CN" altLang="en-US"/>
              <a:t>单击此处编辑母版文本样式</a:t>
            </a:r>
          </a:p>
        </p:txBody>
      </p:sp>
      <p:sp>
        <p:nvSpPr>
          <p:cNvPr id="3" name="图片占位符 2" descr="为添加图像预留的空占位符。单击占位符，选择要添加的图像。"/>
          <p:cNvSpPr>
            <a:spLocks noGrp="1"/>
          </p:cNvSpPr>
          <p:nvPr>
            <p:ph type="pic" idx="1"/>
          </p:nvPr>
        </p:nvSpPr>
        <p:spPr>
          <a:xfrm>
            <a:off x="5484971" y="584200"/>
            <a:ext cx="6094413" cy="5588000"/>
          </a:xfrm>
          <a:ln w="12700">
            <a:solidFill>
              <a:schemeClr val="bg1">
                <a:lumMod val="75000"/>
                <a:lumOff val="25000"/>
              </a:schemeClr>
            </a:solidFill>
            <a:miter lim="800000"/>
          </a:ln>
        </p:spPr>
        <p:txBody>
          <a:bodyPr rtlCol="0">
            <a:normAutofit/>
          </a:bodyPr>
          <a:lstStyle>
            <a:lvl1pPr marL="0" indent="0" algn="l" rtl="0">
              <a:buNone/>
              <a:defRPr sz="2800"/>
            </a:lvl1pPr>
            <a:lvl2pPr marL="609493" indent="0" algn="l" rtl="0">
              <a:buNone/>
              <a:defRPr sz="3700"/>
            </a:lvl2pPr>
            <a:lvl3pPr marL="1218987" indent="0" algn="l" rtl="0">
              <a:buNone/>
              <a:defRPr sz="3200"/>
            </a:lvl3pPr>
            <a:lvl4pPr marL="1828480" indent="0" algn="l" rtl="0">
              <a:buNone/>
              <a:defRPr sz="2700"/>
            </a:lvl4pPr>
            <a:lvl5pPr marL="2437973" indent="0" algn="l" rtl="0">
              <a:buNone/>
              <a:defRPr sz="2700"/>
            </a:lvl5pPr>
            <a:lvl6pPr marL="3047467" indent="0" algn="l" rtl="0">
              <a:buNone/>
              <a:defRPr sz="2700"/>
            </a:lvl6pPr>
            <a:lvl7pPr marL="3656960" indent="0" algn="l" rtl="0">
              <a:buNone/>
              <a:defRPr sz="2700"/>
            </a:lvl7pPr>
            <a:lvl8pPr marL="4266453" indent="0" algn="l" rtl="0">
              <a:buNone/>
              <a:defRPr sz="2700"/>
            </a:lvl8pPr>
            <a:lvl9pPr marL="4875947" indent="0" algn="l" rtl="0">
              <a:buNone/>
              <a:defRPr sz="2700"/>
            </a:lvl9pPr>
          </a:lstStyle>
          <a:p>
            <a:pPr rtl="0"/>
            <a:r>
              <a:rPr lang="zh-CN" altLang="en-US"/>
              <a:t>单击图标添加图片</a:t>
            </a:r>
            <a:endParaRPr lang="zh-CN" altLang="en-US" dirty="0"/>
          </a:p>
        </p:txBody>
      </p:sp>
      <p:sp>
        <p:nvSpPr>
          <p:cNvPr id="5" name="日期占位符 4"/>
          <p:cNvSpPr>
            <a:spLocks noGrp="1"/>
          </p:cNvSpPr>
          <p:nvPr>
            <p:ph type="dt" sz="half" idx="10"/>
          </p:nvPr>
        </p:nvSpPr>
        <p:spPr/>
        <p:txBody>
          <a:bodyPr rtlCol="0"/>
          <a:lstStyle/>
          <a:p>
            <a:fld id="{A0F08F57-8AF4-4192-8C0E-F86A12100C7B}" type="datetime1">
              <a:rPr lang="zh-CN" altLang="en-US" smtClean="0"/>
              <a:pPr/>
              <a:t>2019/8/4</a:t>
            </a:fld>
            <a:endParaRPr lang="zh-CN" altLang="en-US" dirty="0"/>
          </a:p>
        </p:txBody>
      </p:sp>
      <p:sp>
        <p:nvSpPr>
          <p:cNvPr id="6" name="页脚占位符 5"/>
          <p:cNvSpPr>
            <a:spLocks noGrp="1"/>
          </p:cNvSpPr>
          <p:nvPr>
            <p:ph type="ftr" sz="quarter" idx="11"/>
          </p:nvPr>
        </p:nvSpPr>
        <p:spPr/>
        <p:txBody>
          <a:bodyPr rtlCol="0"/>
          <a:lstStyle/>
          <a:p>
            <a:pPr rtl="0"/>
            <a:endParaRPr lang="zh-CN" altLang="en-US" dirty="0"/>
          </a:p>
        </p:txBody>
      </p:sp>
      <p:sp>
        <p:nvSpPr>
          <p:cNvPr id="7" name="灯片编号占位符 6"/>
          <p:cNvSpPr>
            <a:spLocks noGrp="1"/>
          </p:cNvSpPr>
          <p:nvPr>
            <p:ph type="sldNum" sz="quarter" idx="12"/>
          </p:nvPr>
        </p:nvSpPr>
        <p:spPr/>
        <p:txBody>
          <a:bodyPr rtlCol="0"/>
          <a:lstStyle/>
          <a:p>
            <a:pPr rtl="0"/>
            <a:fld id="{C014DD1E-5D91-48A3-AD6D-45FBA980D106}" type="slidenum">
              <a:rPr lang="en-US" altLang="zh-CN" smtClean="0"/>
              <a:t>‹#›</a:t>
            </a:fld>
            <a:endParaRPr lang="zh-CN" altLang="en-US" dirty="0"/>
          </a:p>
        </p:txBody>
      </p:sp>
    </p:spTree>
    <p:extLst>
      <p:ext uri="{BB962C8B-B14F-4D97-AF65-F5344CB8AC3E}">
        <p14:creationId xmlns:p14="http://schemas.microsoft.com/office/powerpoint/2010/main" val="422343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100000"/>
                <a:shade val="0"/>
                <a:satMod val="100000"/>
              </a:schemeClr>
            </a:gs>
            <a:gs pos="85000">
              <a:schemeClr val="bg2">
                <a:tint val="100000"/>
                <a:shade val="30000"/>
                <a:satMod val="100000"/>
              </a:schemeClr>
            </a:gs>
            <a:gs pos="100000">
              <a:schemeClr val="bg2">
                <a:shade val="60000"/>
                <a:satMod val="100000"/>
              </a:schemeClr>
            </a:gs>
          </a:gsLst>
          <a:lin ang="3600000" scaled="0"/>
          <a:tileRect/>
        </a:gradFill>
        <a:effectLst/>
      </p:bgPr>
    </p:bg>
    <p:spTree>
      <p:nvGrpSpPr>
        <p:cNvPr id="1" name=""/>
        <p:cNvGrpSpPr/>
        <p:nvPr/>
      </p:nvGrpSpPr>
      <p:grpSpPr>
        <a:xfrm>
          <a:off x="0" y="0"/>
          <a:ext cx="0" cy="0"/>
          <a:chOff x="0" y="0"/>
          <a:chExt cx="0" cy="0"/>
        </a:xfrm>
      </p:grpSpPr>
      <p:grpSp>
        <p:nvGrpSpPr>
          <p:cNvPr id="15" name="左侧行"/>
          <p:cNvGrpSpPr/>
          <p:nvPr/>
        </p:nvGrpSpPr>
        <p:grpSpPr>
          <a:xfrm>
            <a:off x="-15870" y="-3174"/>
            <a:ext cx="819993" cy="5229225"/>
            <a:chOff x="-11906" y="-2381"/>
            <a:chExt cx="615155" cy="3921919"/>
          </a:xfrm>
        </p:grpSpPr>
        <p:sp>
          <p:nvSpPr>
            <p:cNvPr id="10" name="任意多边形 9"/>
            <p:cNvSpPr/>
            <p:nvPr/>
          </p:nvSpPr>
          <p:spPr>
            <a:xfrm>
              <a:off x="-9526" y="0"/>
              <a:ext cx="612775" cy="3919538"/>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Lst>
              <a:ahLst/>
              <a:cxnLst>
                <a:cxn ang="0">
                  <a:pos x="connsiteX0" y="connsiteY0"/>
                </a:cxn>
                <a:cxn ang="0">
                  <a:pos x="connsiteX1" y="connsiteY1"/>
                </a:cxn>
                <a:cxn ang="0">
                  <a:pos x="connsiteX2" y="connsiteY2"/>
                </a:cxn>
              </a:cxnLst>
              <a:rect l="l" t="t" r="r" b="b"/>
              <a:pathLst>
                <a:path w="612775" h="3919538">
                  <a:moveTo>
                    <a:pt x="0" y="3919538"/>
                  </a:moveTo>
                  <a:lnTo>
                    <a:pt x="612775" y="2984500"/>
                  </a:lnTo>
                  <a:lnTo>
                    <a:pt x="612775" y="0"/>
                  </a:lnTo>
                </a:path>
              </a:pathLst>
            </a:custGeom>
            <a:noFill/>
            <a:ln w="38100">
              <a:gradFill>
                <a:gsLst>
                  <a:gs pos="50000">
                    <a:schemeClr val="accent1">
                      <a:lumMod val="75000"/>
                    </a:schemeClr>
                  </a:gs>
                  <a:gs pos="0">
                    <a:schemeClr val="accent1"/>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dirty="0">
                <a:latin typeface="微软雅黑" panose="020B0503020204020204" pitchFamily="34" charset="-122"/>
                <a:ea typeface="微软雅黑" panose="020B0503020204020204" pitchFamily="34" charset="-122"/>
              </a:endParaRPr>
            </a:p>
          </p:txBody>
        </p:sp>
        <p:sp>
          <p:nvSpPr>
            <p:cNvPr id="11" name="任意多边形(F) 10"/>
            <p:cNvSpPr/>
            <p:nvPr/>
          </p:nvSpPr>
          <p:spPr>
            <a:xfrm>
              <a:off x="-11906" y="0"/>
              <a:ext cx="410751" cy="3421856"/>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202024 w 612775"/>
                <a:gd name="connsiteY1" fmla="*/ 3607676 h 3919538"/>
                <a:gd name="connsiteX2" fmla="*/ 612775 w 612775"/>
                <a:gd name="connsiteY2" fmla="*/ 2984500 h 3919538"/>
                <a:gd name="connsiteX3" fmla="*/ 612775 w 612775"/>
                <a:gd name="connsiteY3" fmla="*/ 0 h 3919538"/>
                <a:gd name="connsiteX0" fmla="*/ 0 w 410751"/>
                <a:gd name="connsiteY0" fmla="*/ 3607676 h 3607676"/>
                <a:gd name="connsiteX1" fmla="*/ 410751 w 410751"/>
                <a:gd name="connsiteY1" fmla="*/ 2984500 h 3607676"/>
                <a:gd name="connsiteX2" fmla="*/ 410751 w 410751"/>
                <a:gd name="connsiteY2" fmla="*/ 0 h 3607676"/>
                <a:gd name="connsiteX0" fmla="*/ 0 w 410751"/>
                <a:gd name="connsiteY0" fmla="*/ 3607676 h 3607676"/>
                <a:gd name="connsiteX1" fmla="*/ 410751 w 410751"/>
                <a:gd name="connsiteY1" fmla="*/ 2984500 h 3607676"/>
                <a:gd name="connsiteX2" fmla="*/ 409575 w 410751"/>
                <a:gd name="connsiteY2" fmla="*/ 185820 h 3607676"/>
                <a:gd name="connsiteX3" fmla="*/ 410751 w 410751"/>
                <a:gd name="connsiteY3" fmla="*/ 0 h 3607676"/>
                <a:gd name="connsiteX0" fmla="*/ 0 w 410751"/>
                <a:gd name="connsiteY0" fmla="*/ 3421856 h 3421856"/>
                <a:gd name="connsiteX1" fmla="*/ 410751 w 410751"/>
                <a:gd name="connsiteY1" fmla="*/ 2798680 h 3421856"/>
                <a:gd name="connsiteX2" fmla="*/ 409575 w 410751"/>
                <a:gd name="connsiteY2" fmla="*/ 0 h 3421856"/>
              </a:gdLst>
              <a:ahLst/>
              <a:cxnLst>
                <a:cxn ang="0">
                  <a:pos x="connsiteX0" y="connsiteY0"/>
                </a:cxn>
                <a:cxn ang="0">
                  <a:pos x="connsiteX1" y="connsiteY1"/>
                </a:cxn>
                <a:cxn ang="0">
                  <a:pos x="connsiteX2" y="connsiteY2"/>
                </a:cxn>
              </a:cxnLst>
              <a:rect l="l" t="t" r="r" b="b"/>
              <a:pathLst>
                <a:path w="410751" h="3421856">
                  <a:moveTo>
                    <a:pt x="0" y="3421856"/>
                  </a:moveTo>
                  <a:lnTo>
                    <a:pt x="410751" y="2798680"/>
                  </a:lnTo>
                  <a:lnTo>
                    <a:pt x="409575" y="0"/>
                  </a:lnTo>
                </a:path>
              </a:pathLst>
            </a:custGeom>
            <a:noFill/>
            <a:ln w="28575">
              <a:gradFill>
                <a:gsLst>
                  <a:gs pos="0">
                    <a:schemeClr val="accent1">
                      <a:lumMod val="75000"/>
                    </a:schemeClr>
                  </a:gs>
                  <a:gs pos="50000">
                    <a:schemeClr val="accent1">
                      <a:lumMod val="75000"/>
                    </a:schemeClr>
                  </a:gs>
                  <a:gs pos="100000">
                    <a:schemeClr val="accent1"/>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dirty="0">
                <a:latin typeface="微软雅黑" panose="020B0503020204020204" pitchFamily="34" charset="-122"/>
                <a:ea typeface="微软雅黑" panose="020B0503020204020204" pitchFamily="34" charset="-122"/>
              </a:endParaRPr>
            </a:p>
          </p:txBody>
        </p:sp>
        <p:sp>
          <p:nvSpPr>
            <p:cNvPr id="14" name="任意多边形(F) 13"/>
            <p:cNvSpPr/>
            <p:nvPr/>
          </p:nvSpPr>
          <p:spPr>
            <a:xfrm>
              <a:off x="-7144" y="-2381"/>
              <a:ext cx="238919" cy="2976561"/>
            </a:xfrm>
            <a:custGeom>
              <a:avLst/>
              <a:gdLst>
                <a:gd name="connsiteX0" fmla="*/ 0 w 603250"/>
                <a:gd name="connsiteY0" fmla="*/ 3905250 h 3905250"/>
                <a:gd name="connsiteX1" fmla="*/ 603250 w 603250"/>
                <a:gd name="connsiteY1" fmla="*/ 2984500 h 3905250"/>
                <a:gd name="connsiteX2" fmla="*/ 603250 w 603250"/>
                <a:gd name="connsiteY2" fmla="*/ 0 h 3905250"/>
                <a:gd name="connsiteX0" fmla="*/ 0 w 612775"/>
                <a:gd name="connsiteY0" fmla="*/ 3919538 h 3919538"/>
                <a:gd name="connsiteX1" fmla="*/ 612775 w 612775"/>
                <a:gd name="connsiteY1" fmla="*/ 2984500 h 3919538"/>
                <a:gd name="connsiteX2" fmla="*/ 612775 w 612775"/>
                <a:gd name="connsiteY2" fmla="*/ 0 h 3919538"/>
                <a:gd name="connsiteX0" fmla="*/ 0 w 612775"/>
                <a:gd name="connsiteY0" fmla="*/ 3919538 h 3919538"/>
                <a:gd name="connsiteX1" fmla="*/ 373856 w 612775"/>
                <a:gd name="connsiteY1" fmla="*/ 3344891 h 3919538"/>
                <a:gd name="connsiteX2" fmla="*/ 612775 w 612775"/>
                <a:gd name="connsiteY2" fmla="*/ 2984500 h 3919538"/>
                <a:gd name="connsiteX3" fmla="*/ 612775 w 612775"/>
                <a:gd name="connsiteY3" fmla="*/ 0 h 3919538"/>
                <a:gd name="connsiteX0" fmla="*/ 0 w 238919"/>
                <a:gd name="connsiteY0" fmla="*/ 3344891 h 3344891"/>
                <a:gd name="connsiteX1" fmla="*/ 238919 w 238919"/>
                <a:gd name="connsiteY1" fmla="*/ 2984500 h 3344891"/>
                <a:gd name="connsiteX2" fmla="*/ 238919 w 238919"/>
                <a:gd name="connsiteY2" fmla="*/ 0 h 3344891"/>
                <a:gd name="connsiteX0" fmla="*/ 0 w 238919"/>
                <a:gd name="connsiteY0" fmla="*/ 3344891 h 3344891"/>
                <a:gd name="connsiteX1" fmla="*/ 238919 w 238919"/>
                <a:gd name="connsiteY1" fmla="*/ 2984500 h 3344891"/>
                <a:gd name="connsiteX2" fmla="*/ 238125 w 238919"/>
                <a:gd name="connsiteY2" fmla="*/ 368330 h 3344891"/>
                <a:gd name="connsiteX3" fmla="*/ 238919 w 238919"/>
                <a:gd name="connsiteY3" fmla="*/ 0 h 3344891"/>
                <a:gd name="connsiteX0" fmla="*/ 0 w 238919"/>
                <a:gd name="connsiteY0" fmla="*/ 2976561 h 2976561"/>
                <a:gd name="connsiteX1" fmla="*/ 238919 w 238919"/>
                <a:gd name="connsiteY1" fmla="*/ 2616170 h 2976561"/>
                <a:gd name="connsiteX2" fmla="*/ 238125 w 238919"/>
                <a:gd name="connsiteY2" fmla="*/ 0 h 2976561"/>
              </a:gdLst>
              <a:ahLst/>
              <a:cxnLst>
                <a:cxn ang="0">
                  <a:pos x="connsiteX0" y="connsiteY0"/>
                </a:cxn>
                <a:cxn ang="0">
                  <a:pos x="connsiteX1" y="connsiteY1"/>
                </a:cxn>
                <a:cxn ang="0">
                  <a:pos x="connsiteX2" y="connsiteY2"/>
                </a:cxn>
              </a:cxnLst>
              <a:rect l="l" t="t" r="r" b="b"/>
              <a:pathLst>
                <a:path w="238919" h="2976561">
                  <a:moveTo>
                    <a:pt x="0" y="2976561"/>
                  </a:moveTo>
                  <a:lnTo>
                    <a:pt x="238919" y="2616170"/>
                  </a:lnTo>
                  <a:cubicBezTo>
                    <a:pt x="238654" y="1744113"/>
                    <a:pt x="238390" y="872057"/>
                    <a:pt x="238125" y="0"/>
                  </a:cubicBezTo>
                </a:path>
              </a:pathLst>
            </a:custGeom>
            <a:noFill/>
            <a:ln w="25400">
              <a:gradFill>
                <a:gsLst>
                  <a:gs pos="0">
                    <a:schemeClr val="accent1">
                      <a:lumMod val="50000"/>
                    </a:schemeClr>
                  </a:gs>
                  <a:gs pos="100000">
                    <a:schemeClr val="accent1">
                      <a:lumMod val="75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zh-CN" altLang="en-US" dirty="0">
                <a:latin typeface="微软雅黑" panose="020B0503020204020204" pitchFamily="34" charset="-122"/>
                <a:ea typeface="微软雅黑" panose="020B0503020204020204" pitchFamily="34" charset="-122"/>
              </a:endParaRPr>
            </a:p>
          </p:txBody>
        </p:sp>
      </p:grpSp>
      <p:sp>
        <p:nvSpPr>
          <p:cNvPr id="2" name="标题占位符 1"/>
          <p:cNvSpPr>
            <a:spLocks noGrp="1"/>
          </p:cNvSpPr>
          <p:nvPr>
            <p:ph type="title"/>
          </p:nvPr>
        </p:nvSpPr>
        <p:spPr>
          <a:xfrm>
            <a:off x="1218883" y="274637"/>
            <a:ext cx="10360501" cy="1223963"/>
          </a:xfrm>
          <a:prstGeom prst="rect">
            <a:avLst/>
          </a:prstGeom>
        </p:spPr>
        <p:txBody>
          <a:bodyPr vert="horz" lIns="121899" tIns="60949" rIns="121899" bIns="60949" rtlCol="0" anchor="b">
            <a:normAutofit/>
          </a:bodyPr>
          <a:lstStyle/>
          <a:p>
            <a:pPr rtl="0"/>
            <a:r>
              <a:rPr lang="zh-CN" altLang="en-US" dirty="0"/>
              <a:t>单击此处编辑母版标题样式</a:t>
            </a:r>
          </a:p>
        </p:txBody>
      </p:sp>
      <p:sp>
        <p:nvSpPr>
          <p:cNvPr id="3" name="文本占位符 2"/>
          <p:cNvSpPr>
            <a:spLocks noGrp="1"/>
          </p:cNvSpPr>
          <p:nvPr>
            <p:ph type="body" idx="1"/>
          </p:nvPr>
        </p:nvSpPr>
        <p:spPr>
          <a:xfrm>
            <a:off x="1218883" y="1701797"/>
            <a:ext cx="10360501" cy="4462272"/>
          </a:xfrm>
          <a:prstGeom prst="rect">
            <a:avLst/>
          </a:prstGeom>
        </p:spPr>
        <p:txBody>
          <a:bodyPr vert="horz" lIns="121899" tIns="60949" rIns="121899" bIns="60949" rtlCol="0">
            <a:normAutofit/>
          </a:bodyPr>
          <a:lstStyle/>
          <a:p>
            <a:pPr lvl="0" rtl="0"/>
            <a:r>
              <a:rPr lang="zh-CN" altLang="en-US" dirty="0"/>
              <a:t>编辑母版文本样式</a:t>
            </a:r>
          </a:p>
          <a:p>
            <a:pPr lvl="1" rtl="0"/>
            <a:r>
              <a:rPr lang="zh-CN" altLang="en-US" dirty="0"/>
              <a:t>第二级</a:t>
            </a:r>
          </a:p>
          <a:p>
            <a:pPr lvl="2" rtl="0"/>
            <a:r>
              <a:rPr lang="zh-CN" altLang="en-US" dirty="0"/>
              <a:t>第三级</a:t>
            </a:r>
          </a:p>
          <a:p>
            <a:pPr lvl="3" rtl="0"/>
            <a:r>
              <a:rPr lang="zh-CN" altLang="en-US" dirty="0"/>
              <a:t>第四级</a:t>
            </a:r>
          </a:p>
          <a:p>
            <a:pPr lvl="4" rtl="0"/>
            <a:r>
              <a:rPr lang="zh-CN" altLang="en-US" dirty="0"/>
              <a:t>第五级</a:t>
            </a:r>
          </a:p>
        </p:txBody>
      </p:sp>
      <p:sp>
        <p:nvSpPr>
          <p:cNvPr id="4" name="日期占位符 3"/>
          <p:cNvSpPr>
            <a:spLocks noGrp="1"/>
          </p:cNvSpPr>
          <p:nvPr>
            <p:ph type="dt" sz="half" idx="2"/>
          </p:nvPr>
        </p:nvSpPr>
        <p:spPr>
          <a:xfrm>
            <a:off x="1218882" y="6356352"/>
            <a:ext cx="2234618" cy="365125"/>
          </a:xfrm>
          <a:prstGeom prst="rect">
            <a:avLst/>
          </a:prstGeom>
        </p:spPr>
        <p:txBody>
          <a:bodyPr vert="horz" lIns="121899" tIns="60949" rIns="121899" bIns="60949" rtlCol="0" anchor="ctr"/>
          <a:lstStyle>
            <a:lvl1pPr algn="l" rtl="0">
              <a:defRPr sz="1200">
                <a:solidFill>
                  <a:schemeClr val="tx1">
                    <a:tint val="75000"/>
                  </a:schemeClr>
                </a:solidFill>
                <a:latin typeface="微软雅黑" panose="020B0503020204020204" pitchFamily="34" charset="-122"/>
                <a:ea typeface="微软雅黑" panose="020B0503020204020204" pitchFamily="34" charset="-122"/>
              </a:defRPr>
            </a:lvl1pPr>
          </a:lstStyle>
          <a:p>
            <a:fld id="{A0F08F57-8AF4-4192-8C0E-F86A12100C7B}" type="datetime1">
              <a:rPr lang="zh-CN" altLang="en-US" smtClean="0"/>
              <a:pPr/>
              <a:t>2019/8/4</a:t>
            </a:fld>
            <a:endParaRPr lang="zh-CN" altLang="en-US" dirty="0"/>
          </a:p>
        </p:txBody>
      </p:sp>
      <p:sp>
        <p:nvSpPr>
          <p:cNvPr id="5" name="页脚占位符 4"/>
          <p:cNvSpPr>
            <a:spLocks noGrp="1"/>
          </p:cNvSpPr>
          <p:nvPr>
            <p:ph type="ftr" sz="quarter" idx="3"/>
          </p:nvPr>
        </p:nvSpPr>
        <p:spPr>
          <a:xfrm>
            <a:off x="3453501" y="6356352"/>
            <a:ext cx="5281824" cy="365125"/>
          </a:xfrm>
          <a:prstGeom prst="rect">
            <a:avLst/>
          </a:prstGeom>
        </p:spPr>
        <p:txBody>
          <a:bodyPr vert="horz" lIns="121899" tIns="60949" rIns="121899" bIns="60949" rtlCol="0" anchor="ctr"/>
          <a:lstStyle>
            <a:lvl1pPr algn="ctr" rtl="0">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10563649" y="6356352"/>
            <a:ext cx="1015735" cy="365125"/>
          </a:xfrm>
          <a:prstGeom prst="rect">
            <a:avLst/>
          </a:prstGeom>
        </p:spPr>
        <p:txBody>
          <a:bodyPr vert="horz" lIns="121899" tIns="60949" rIns="121899" bIns="60949" rtlCol="0" anchor="ctr"/>
          <a:lstStyle>
            <a:lvl1pPr algn="r" rtl="0">
              <a:defRPr sz="1200">
                <a:solidFill>
                  <a:schemeClr val="tx1">
                    <a:tint val="75000"/>
                  </a:schemeClr>
                </a:solidFill>
                <a:latin typeface="微软雅黑" panose="020B0503020204020204" pitchFamily="34" charset="-122"/>
                <a:ea typeface="微软雅黑" panose="020B0503020204020204" pitchFamily="34" charset="-122"/>
              </a:defRPr>
            </a:lvl1pPr>
          </a:lstStyle>
          <a:p>
            <a:fld id="{C014DD1E-5D91-48A3-AD6D-45FBA980D106}" type="slidenum">
              <a:rPr lang="en-US" altLang="zh-CN" smtClean="0"/>
              <a:pPr/>
              <a:t>‹#›</a:t>
            </a:fld>
            <a:endParaRPr lang="zh-CN" altLang="en-US" dirty="0"/>
          </a:p>
        </p:txBody>
      </p:sp>
    </p:spTree>
    <p:extLst>
      <p:ext uri="{BB962C8B-B14F-4D97-AF65-F5344CB8AC3E}">
        <p14:creationId xmlns:p14="http://schemas.microsoft.com/office/powerpoint/2010/main" val="1395275884"/>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1218987" rtl="0" eaLnBrk="1" latinLnBrk="0" hangingPunct="1">
        <a:lnSpc>
          <a:spcPct val="90000"/>
        </a:lnSpc>
        <a:spcBef>
          <a:spcPct val="0"/>
        </a:spcBef>
        <a:buNone/>
        <a:defRPr sz="3600" kern="1200">
          <a:solidFill>
            <a:schemeClr val="tx1"/>
          </a:solidFill>
          <a:latin typeface="微软雅黑" panose="020B0503020204020204" pitchFamily="34" charset="-122"/>
          <a:ea typeface="微软雅黑" panose="020B0503020204020204" pitchFamily="34" charset="-122"/>
          <a:cs typeface="+mj-cs"/>
        </a:defRPr>
      </a:lvl1pPr>
    </p:titleStyle>
    <p:bodyStyle>
      <a:lvl1pPr marL="304747" indent="-304747" algn="l" defTabSz="1218987" rtl="0" eaLnBrk="1" latinLnBrk="0" hangingPunct="1">
        <a:lnSpc>
          <a:spcPct val="90000"/>
        </a:lnSpc>
        <a:spcBef>
          <a:spcPts val="1600"/>
        </a:spcBef>
        <a:buClr>
          <a:schemeClr val="accent1"/>
        </a:buClr>
        <a:buSzPct val="100000"/>
        <a:buFont typeface="Arial"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09493" indent="-231607" algn="l" defTabSz="1218987" rtl="0" eaLnBrk="1" latinLnBrk="0" hangingPunct="1">
        <a:lnSpc>
          <a:spcPct val="90000"/>
        </a:lnSpc>
        <a:spcBef>
          <a:spcPts val="800"/>
        </a:spcBef>
        <a:buClr>
          <a:schemeClr val="accent1"/>
        </a:buClr>
        <a:buSzPct val="80000"/>
        <a:buFont typeface="Arial"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91424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21898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4pPr>
      <a:lvl5pPr marL="1523733"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5pPr>
      <a:lvl6pPr marL="1828480"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6pPr>
      <a:lvl7pPr marL="2133227" indent="-231607" algn="l" defTabSz="1218987" rtl="0" eaLnBrk="1" latinLnBrk="0" hangingPunct="1">
        <a:lnSpc>
          <a:spcPct val="90000"/>
        </a:lnSpc>
        <a:spcBef>
          <a:spcPts val="800"/>
        </a:spcBef>
        <a:buClr>
          <a:schemeClr val="accent1"/>
        </a:buClr>
        <a:buSzPct val="80000"/>
        <a:buFont typeface="Arial" pitchFamily="34" charset="0"/>
        <a:buChar char="•"/>
        <a:defRPr sz="2000" kern="1200">
          <a:solidFill>
            <a:schemeClr val="tx1"/>
          </a:solidFill>
          <a:latin typeface="+mn-lt"/>
          <a:ea typeface="+mn-ea"/>
          <a:cs typeface="+mn-cs"/>
        </a:defRPr>
      </a:lvl7pPr>
      <a:lvl8pPr marL="2437973"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8pPr>
      <a:lvl9pPr marL="2742720" indent="-231607" algn="l" defTabSz="1218987" rtl="0" eaLnBrk="1" latinLnBrk="0" hangingPunct="1">
        <a:lnSpc>
          <a:spcPct val="90000"/>
        </a:lnSpc>
        <a:spcBef>
          <a:spcPts val="800"/>
        </a:spcBef>
        <a:buClr>
          <a:schemeClr val="accent1"/>
        </a:buClr>
        <a:buSzPct val="80000"/>
        <a:buFont typeface="Arial" pitchFamily="34" charset="0"/>
        <a:buChar char="•"/>
        <a:defRPr sz="2000" kern="1200" baseline="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45840" y="404664"/>
            <a:ext cx="10585176" cy="1163539"/>
          </a:xfrm>
        </p:spPr>
        <p:txBody>
          <a:bodyPr rtlCol="0">
            <a:normAutofit/>
          </a:bodyPr>
          <a:lstStyle/>
          <a:p>
            <a:pPr rtl="0"/>
            <a:r>
              <a:rPr lang="en-US" altLang="zh-CN" dirty="0">
                <a:latin typeface="Salesforce Sans"/>
                <a:ea typeface="微软雅黑" panose="020B0503020204020204" pitchFamily="34" charset="-122"/>
                <a:sym typeface="Salesforce Sans"/>
              </a:rPr>
              <a:t>Rolling Fighting </a:t>
            </a:r>
            <a:r>
              <a:rPr lang="en-US" altLang="zh-CN" dirty="0" smtClean="0">
                <a:latin typeface="Salesforce Sans"/>
                <a:ea typeface="微软雅黑" panose="020B0503020204020204" pitchFamily="34" charset="-122"/>
                <a:sym typeface="Salesforce Sans"/>
              </a:rPr>
              <a:t>Bot</a:t>
            </a:r>
            <a:r>
              <a:rPr lang="en-US" altLang="zh-CN" dirty="0">
                <a:latin typeface="Salesforce Sans"/>
                <a:sym typeface="Salesforce Sans"/>
              </a:rPr>
              <a:t> </a:t>
            </a:r>
            <a:r>
              <a:rPr lang="en-US" altLang="zh-CN" dirty="0" smtClean="0">
                <a:latin typeface="Salesforce Sans"/>
                <a:sym typeface="Salesforce Sans"/>
              </a:rPr>
              <a:t>- RHEA_PI</a:t>
            </a:r>
            <a:endParaRPr lang="zh-CN" altLang="en-US" dirty="0">
              <a:latin typeface="Salesforce Sans"/>
              <a:ea typeface="微软雅黑" panose="020B0503020204020204" pitchFamily="34" charset="-122"/>
              <a:sym typeface="Salesforce Sans"/>
            </a:endParaRPr>
          </a:p>
        </p:txBody>
      </p:sp>
      <p:sp>
        <p:nvSpPr>
          <p:cNvPr id="5" name="副标题 4"/>
          <p:cNvSpPr>
            <a:spLocks noGrp="1"/>
          </p:cNvSpPr>
          <p:nvPr>
            <p:ph type="subTitle" idx="1"/>
          </p:nvPr>
        </p:nvSpPr>
        <p:spPr>
          <a:xfrm>
            <a:off x="837828" y="2636912"/>
            <a:ext cx="10801200" cy="2540992"/>
          </a:xfrm>
        </p:spPr>
        <p:txBody>
          <a:bodyPr rtlCol="0">
            <a:normAutofit/>
          </a:bodyPr>
          <a:lstStyle/>
          <a:p>
            <a:pPr rtl="0"/>
            <a:r>
              <a:rPr lang="en-US" altLang="zh-CN" cap="none" dirty="0" err="1">
                <a:latin typeface="Rockwell" panose="02060603020205020403" pitchFamily="18" charset="0"/>
                <a:sym typeface="Salesforce Sans"/>
              </a:rPr>
              <a:t>Zhentao</a:t>
            </a:r>
            <a:r>
              <a:rPr lang="en-US" altLang="zh-CN" cap="none" dirty="0">
                <a:latin typeface="Rockwell" panose="02060603020205020403" pitchFamily="18" charset="0"/>
                <a:sym typeface="Salesforce Sans"/>
              </a:rPr>
              <a:t> Tang (Student)</a:t>
            </a:r>
          </a:p>
          <a:p>
            <a:pPr rtl="0"/>
            <a:r>
              <a:rPr lang="en-US" altLang="zh-CN" cap="none" dirty="0">
                <a:latin typeface="Rockwell" panose="02060603020205020403" pitchFamily="18" charset="0"/>
                <a:sym typeface="Salesforce Sans"/>
              </a:rPr>
              <a:t>Affiliation: University of Chinese Academy of Sciences </a:t>
            </a:r>
          </a:p>
          <a:p>
            <a:pPr rtl="0"/>
            <a:endParaRPr lang="en-US" altLang="zh-CN" cap="none" dirty="0">
              <a:latin typeface="Rockwell" panose="02060603020205020403" pitchFamily="18" charset="0"/>
              <a:sym typeface="Salesforce Sans"/>
            </a:endParaRPr>
          </a:p>
          <a:p>
            <a:pPr rtl="0"/>
            <a:r>
              <a:rPr lang="en-US" altLang="zh-CN" cap="none" dirty="0" err="1">
                <a:latin typeface="Rockwell" panose="02060603020205020403" pitchFamily="18" charset="0"/>
                <a:sym typeface="Salesforce Sans"/>
              </a:rPr>
              <a:t>Jiabo</a:t>
            </a:r>
            <a:r>
              <a:rPr lang="en-US" altLang="zh-CN" cap="none" dirty="0">
                <a:latin typeface="Rockwell" panose="02060603020205020403" pitchFamily="18" charset="0"/>
                <a:sym typeface="Salesforce Sans"/>
              </a:rPr>
              <a:t> Zhang (Student)</a:t>
            </a:r>
          </a:p>
          <a:p>
            <a:pPr rtl="0"/>
            <a:r>
              <a:rPr lang="en-US" altLang="zh-CN" cap="none" dirty="0">
                <a:latin typeface="Rockwell" panose="02060603020205020403" pitchFamily="18" charset="0"/>
                <a:sym typeface="Salesforce Sans"/>
              </a:rPr>
              <a:t>Affiliation: University of Science and Technology Beijing</a:t>
            </a:r>
            <a:endParaRPr lang="zh-CN" altLang="en-US" cap="none" dirty="0">
              <a:latin typeface="Rockwell" panose="02060603020205020403" pitchFamily="18" charset="0"/>
              <a:sym typeface="Salesforce Sans"/>
            </a:endParaRPr>
          </a:p>
        </p:txBody>
      </p:sp>
    </p:spTree>
    <p:extLst>
      <p:ext uri="{BB962C8B-B14F-4D97-AF65-F5344CB8AC3E}">
        <p14:creationId xmlns:p14="http://schemas.microsoft.com/office/powerpoint/2010/main" val="13322918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2"/>
          <p:cNvSpPr>
            <a:spLocks noGrp="1"/>
          </p:cNvSpPr>
          <p:nvPr>
            <p:ph type="title"/>
          </p:nvPr>
        </p:nvSpPr>
        <p:spPr/>
        <p:txBody>
          <a:bodyPr rtlCol="0"/>
          <a:lstStyle/>
          <a:p>
            <a:pPr rtl="0"/>
            <a:r>
              <a:rPr lang="en-US" altLang="zh-CN" dirty="0">
                <a:latin typeface="Salesforce Sans"/>
                <a:ea typeface="微软雅黑" panose="020B0503020204020204" pitchFamily="34" charset="-122"/>
                <a:sym typeface="Salesforce Sans"/>
              </a:rPr>
              <a:t>Rolling Fighting Bot</a:t>
            </a:r>
            <a:br>
              <a:rPr lang="en-US" altLang="zh-CN" dirty="0">
                <a:latin typeface="Salesforce Sans"/>
                <a:ea typeface="微软雅黑" panose="020B0503020204020204" pitchFamily="34" charset="-122"/>
                <a:sym typeface="Salesforce Sans"/>
              </a:rPr>
            </a:br>
            <a:endParaRPr lang="zh-CN" altLang="en-US" dirty="0">
              <a:latin typeface="Salesforce Sans"/>
              <a:ea typeface="微软雅黑" panose="020B0503020204020204" pitchFamily="34" charset="-122"/>
              <a:sym typeface="Salesforce Sans"/>
            </a:endParaRPr>
          </a:p>
        </p:txBody>
      </p:sp>
      <p:sp>
        <p:nvSpPr>
          <p:cNvPr id="14" name="内容占位符 13"/>
          <p:cNvSpPr>
            <a:spLocks noGrp="1"/>
          </p:cNvSpPr>
          <p:nvPr>
            <p:ph idx="1"/>
          </p:nvPr>
        </p:nvSpPr>
        <p:spPr>
          <a:xfrm>
            <a:off x="1186271" y="1268760"/>
            <a:ext cx="10360501" cy="4462272"/>
          </a:xfrm>
        </p:spPr>
        <p:txBody>
          <a:bodyPr rtlCol="0"/>
          <a:lstStyle/>
          <a:p>
            <a:pPr lvl="0"/>
            <a:r>
              <a:rPr lang="en-US" altLang="zh-CN" dirty="0">
                <a:latin typeface="Salesforce Sans"/>
              </a:rPr>
              <a:t>Rolling Fighting Bot is based on Rolling Horizon Evolutionary Algorithm, combined with the adaptive learning-based opponent model. It is capable of inferring which action opponent will take in the next step according to history battles, and adopts rolling horizon evolutionary algorithm to search what own action sequence can result in effective damages to opponent.</a:t>
            </a:r>
          </a:p>
          <a:p>
            <a:r>
              <a:rPr lang="en-US" altLang="zh-CN" dirty="0">
                <a:latin typeface="Salesforce Sans"/>
              </a:rPr>
              <a:t>Besides, rolling fighting bot uses Thunder Bot as a reference, and uses valid action set as candidate. </a:t>
            </a:r>
            <a:endParaRPr lang="zh-CN" altLang="zh-CN" dirty="0">
              <a:latin typeface="Salesforce Sans"/>
            </a:endParaRPr>
          </a:p>
        </p:txBody>
      </p:sp>
    </p:spTree>
    <p:extLst>
      <p:ext uri="{BB962C8B-B14F-4D97-AF65-F5344CB8AC3E}">
        <p14:creationId xmlns:p14="http://schemas.microsoft.com/office/powerpoint/2010/main" val="3529114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a:xfrm>
            <a:off x="1218883" y="274637"/>
            <a:ext cx="10360501" cy="3874443"/>
          </a:xfrm>
        </p:spPr>
        <p:txBody>
          <a:bodyPr rtlCol="0"/>
          <a:lstStyle/>
          <a:p>
            <a:pPr rtl="0"/>
            <a:r>
              <a:rPr lang="en-US" altLang="zh-CN" dirty="0">
                <a:latin typeface="Salesforce Sans"/>
                <a:ea typeface="微软雅黑" panose="020B0503020204020204" pitchFamily="34" charset="-122"/>
                <a:sym typeface="Salesforce Sans"/>
              </a:rPr>
              <a:t>Welcome to contact me,</a:t>
            </a:r>
            <a:br>
              <a:rPr lang="en-US" altLang="zh-CN" dirty="0">
                <a:latin typeface="Salesforce Sans"/>
                <a:ea typeface="微软雅黑" panose="020B0503020204020204" pitchFamily="34" charset="-122"/>
                <a:sym typeface="Salesforce Sans"/>
              </a:rPr>
            </a:br>
            <a:r>
              <a:rPr lang="en-US" altLang="zh-CN" dirty="0">
                <a:latin typeface="Salesforce Sans"/>
                <a:ea typeface="微软雅黑" panose="020B0503020204020204" pitchFamily="34" charset="-122"/>
                <a:sym typeface="Salesforce Sans"/>
              </a:rPr>
              <a:t>        </a:t>
            </a:r>
            <a:br>
              <a:rPr lang="en-US" altLang="zh-CN" dirty="0">
                <a:latin typeface="Salesforce Sans"/>
                <a:ea typeface="微软雅黑" panose="020B0503020204020204" pitchFamily="34" charset="-122"/>
                <a:sym typeface="Salesforce Sans"/>
              </a:rPr>
            </a:br>
            <a:r>
              <a:rPr lang="en-US" altLang="zh-CN" dirty="0">
                <a:latin typeface="Salesforce Sans"/>
                <a:sym typeface="Salesforce Sans"/>
              </a:rPr>
              <a:t>             </a:t>
            </a:r>
            <a:r>
              <a:rPr lang="en-US" altLang="zh-CN" dirty="0" err="1">
                <a:latin typeface="Salesforce Sans"/>
                <a:sym typeface="Salesforce Sans"/>
              </a:rPr>
              <a:t>Zhentao</a:t>
            </a:r>
            <a:r>
              <a:rPr lang="en-US" altLang="zh-CN" dirty="0">
                <a:latin typeface="Salesforce Sans"/>
                <a:sym typeface="Salesforce Sans"/>
              </a:rPr>
              <a:t> Tang: </a:t>
            </a:r>
            <a:r>
              <a:rPr lang="en-US" altLang="zh-CN" dirty="0">
                <a:latin typeface="Salesforce Sans"/>
                <a:ea typeface="微软雅黑" panose="020B0503020204020204" pitchFamily="34" charset="-122"/>
                <a:sym typeface="Salesforce Sans"/>
              </a:rPr>
              <a:t>tzt101@qq.com</a:t>
            </a:r>
            <a:r>
              <a:rPr lang="en-US" altLang="zh-CN" dirty="0">
                <a:latin typeface="Salesforce Sans"/>
                <a:sym typeface="Salesforce Sans"/>
              </a:rPr>
              <a:t>    </a:t>
            </a:r>
            <a:r>
              <a:rPr lang="en-US" altLang="zh-CN" dirty="0">
                <a:latin typeface="Salesforce Sans"/>
                <a:ea typeface="微软雅黑" panose="020B0503020204020204" pitchFamily="34" charset="-122"/>
                <a:sym typeface="Salesforce Sans"/>
              </a:rPr>
              <a:t/>
            </a:r>
            <a:br>
              <a:rPr lang="en-US" altLang="zh-CN" dirty="0">
                <a:latin typeface="Salesforce Sans"/>
                <a:ea typeface="微软雅黑" panose="020B0503020204020204" pitchFamily="34" charset="-122"/>
                <a:sym typeface="Salesforce Sans"/>
              </a:rPr>
            </a:br>
            <a:endParaRPr lang="zh-CN" altLang="en-US" dirty="0">
              <a:latin typeface="Salesforce Sans"/>
              <a:ea typeface="微软雅黑" panose="020B0503020204020204" pitchFamily="34" charset="-122"/>
              <a:sym typeface="Salesforce Sans"/>
            </a:endParaRPr>
          </a:p>
        </p:txBody>
      </p:sp>
    </p:spTree>
    <p:extLst>
      <p:ext uri="{BB962C8B-B14F-4D97-AF65-F5344CB8AC3E}">
        <p14:creationId xmlns:p14="http://schemas.microsoft.com/office/powerpoint/2010/main" val="1484811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技术 16x9">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spDef>
      <a:spPr/>
      <a:bodyPr rtlCol="0" anchor="ctr"/>
      <a:lstStyle>
        <a:defPPr algn="ctr">
          <a:defRPr sz="2800"/>
        </a:defPPr>
      </a:lstStyle>
      <a:style>
        <a:lnRef idx="2">
          <a:schemeClr val="accent1">
            <a:shade val="50000"/>
          </a:schemeClr>
        </a:lnRef>
        <a:fillRef idx="1">
          <a:schemeClr val="accent1"/>
        </a:fillRef>
        <a:effectRef idx="0">
          <a:schemeClr val="accent1"/>
        </a:effectRef>
        <a:fontRef idx="minor">
          <a:schemeClr val="lt1"/>
        </a:fontRef>
      </a:style>
    </a:spDef>
    <a:lnDef>
      <a:spPr>
        <a:ln w="254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800"/>
        </a:defPPr>
      </a:lstStyle>
    </a:txDef>
  </a:objectDefaults>
  <a:extraClrSchemeLst/>
  <a:extLst>
    <a:ext uri="{05A4C25C-085E-4340-85A3-A5531E510DB2}">
      <thm15:themeFamily xmlns:thm15="http://schemas.microsoft.com/office/thememl/2012/main" name="Office_9533220_TF02787990" id="{B92BC9B5-738B-4CC2-8CA1-E55E4DE48376}" vid="{E13EDB6E-3155-482C-B196-DB94B90BA714}"/>
    </a:ext>
  </a:extLst>
</a:theme>
</file>

<file path=ppt/theme/theme2.xml><?xml version="1.0" encoding="utf-8"?>
<a:theme xmlns:a="http://schemas.openxmlformats.org/drawingml/2006/main" name="办公室主题">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ppt/theme/theme3.xml><?xml version="1.0" encoding="utf-8"?>
<a:theme xmlns:a="http://schemas.openxmlformats.org/drawingml/2006/main" name="办公室主题">
  <a:themeElements>
    <a:clrScheme name="Tech_16x9">
      <a:dk1>
        <a:sysClr val="windowText" lastClr="000000"/>
      </a:dk1>
      <a:lt1>
        <a:sysClr val="window" lastClr="FFFFFF"/>
      </a:lt1>
      <a:dk2>
        <a:srgbClr val="192A52"/>
      </a:dk2>
      <a:lt2>
        <a:srgbClr val="C0C0C0"/>
      </a:lt2>
      <a:accent1>
        <a:srgbClr val="009999"/>
      </a:accent1>
      <a:accent2>
        <a:srgbClr val="E98915"/>
      </a:accent2>
      <a:accent3>
        <a:srgbClr val="A419A7"/>
      </a:accent3>
      <a:accent4>
        <a:srgbClr val="AFC34D"/>
      </a:accent4>
      <a:accent5>
        <a:srgbClr val="E5572B"/>
      </a:accent5>
      <a:accent6>
        <a:srgbClr val="6868C4"/>
      </a:accent6>
      <a:hlink>
        <a:srgbClr val="009999"/>
      </a:hlink>
      <a:folHlink>
        <a:srgbClr val="7F7F7F"/>
      </a:folHlink>
    </a:clrScheme>
    <a:fontScheme name="Calibri">
      <a:maj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Tech_16x9">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schemeClr>
            </a:gs>
          </a:gsLst>
          <a:lin ang="5040000" scaled="1"/>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100000"/>
                <a:shade val="100000"/>
                <a:satMod val="155000"/>
              </a:schemeClr>
            </a:gs>
          </a:gsLst>
          <a:lin ang="16200000" scaled="0"/>
        </a:gradFill>
      </a:fillStyleLst>
      <a:lnStyleLst>
        <a:ln w="9525" cap="flat" cmpd="sng" algn="ctr">
          <a:solidFill>
            <a:schemeClr val="phClr"/>
          </a:solidFill>
          <a:miter lim="800000"/>
        </a:ln>
        <a:ln w="25400" cap="flat" cmpd="sng" algn="ctr">
          <a:solidFill>
            <a:schemeClr val="phClr"/>
          </a:solidFill>
          <a:miter lim="800000"/>
        </a:ln>
        <a:ln w="38100" cap="flat" cmpd="sng" algn="ctr">
          <a:solidFill>
            <a:schemeClr val="phClr"/>
          </a:solidFill>
          <a:miter lim="800000"/>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atMod val="300000"/>
              </a:schemeClr>
            </a:contourClr>
          </a:sp3d>
        </a:effectStyle>
      </a:effectStyleLst>
      <a:bgFillStyleLst>
        <a:solidFill>
          <a:schemeClr val="phClr"/>
        </a:solidFill>
        <a:gradFill rotWithShape="1">
          <a:gsLst>
            <a:gs pos="0">
              <a:schemeClr val="phClr">
                <a:tint val="100000"/>
                <a:shade val="0"/>
                <a:satMod val="100000"/>
              </a:schemeClr>
            </a:gs>
            <a:gs pos="85000">
              <a:schemeClr val="phClr">
                <a:tint val="100000"/>
                <a:shade val="30000"/>
                <a:satMod val="100000"/>
              </a:schemeClr>
            </a:gs>
            <a:gs pos="100000">
              <a:schemeClr val="phClr">
                <a:shade val="60000"/>
                <a:satMod val="100000"/>
              </a:schemeClr>
            </a:gs>
          </a:gsLst>
          <a:lin ang="13500000" scaled="0"/>
        </a:gradFill>
        <a:gradFill rotWithShape="1">
          <a:gsLst>
            <a:gs pos="0">
              <a:schemeClr val="phClr">
                <a:tint val="100000"/>
                <a:shade val="0"/>
                <a:satMod val="100000"/>
              </a:schemeClr>
            </a:gs>
            <a:gs pos="85000">
              <a:schemeClr val="phClr">
                <a:shade val="30000"/>
                <a:satMod val="100000"/>
              </a:schemeClr>
            </a:gs>
            <a:gs pos="100000">
              <a:schemeClr val="phClr">
                <a:shade val="60000"/>
                <a:satMod val="100000"/>
              </a:schemeClr>
            </a:gs>
          </a:gsLst>
          <a:lin ang="189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ocPublishedLinkedAssetsLookup xmlns="4873beb7-5857-4685-be1f-d57550cc96cc" xsi:nil="true"/>
    <ApprovalStatus xmlns="4873beb7-5857-4685-be1f-d57550cc96cc">InProgress</ApprovalStatus>
    <MarketSpecific xmlns="4873beb7-5857-4685-be1f-d57550cc96cc">false</MarketSpecific>
    <LocComments xmlns="4873beb7-5857-4685-be1f-d57550cc96cc" xsi:nil="true"/>
    <LocLastLocAttemptVersionTypeLookup xmlns="4873beb7-5857-4685-be1f-d57550cc96cc" xsi:nil="true"/>
    <DirectSourceMarket xmlns="4873beb7-5857-4685-be1f-d57550cc96cc" xsi:nil="true"/>
    <ThumbnailAssetId xmlns="4873beb7-5857-4685-be1f-d57550cc96cc" xsi:nil="true"/>
    <PrimaryImageGen xmlns="4873beb7-5857-4685-be1f-d57550cc96cc">false</PrimaryImageGen>
    <LocNewPublishedVersionLookup xmlns="4873beb7-5857-4685-be1f-d57550cc96cc" xsi:nil="true"/>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LocOverallPublishStatusLookup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LocOverallLocStatusLookup xmlns="4873beb7-5857-4685-be1f-d57550cc96cc" xsi:nil="tru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1345093</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This simple template design works for technology and  businesses, but it's versatile enough to use in other contexts.  It features multiple slide layouts designed for widescreen (16x9 resolution) and includes a sample SmartArt list and chart that are easily editable.</APDescription>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2011-11-26T00:30:00+00:00</AssetStart>
    <Provider xmlns="4873beb7-5857-4685-be1f-d57550cc96cc" xsi:nil="true"/>
    <AcquiredFrom xmlns="4873beb7-5857-4685-be1f-d57550cc96cc">MVP</AcquiredFrom>
    <FriendlyTitle xmlns="4873beb7-5857-4685-be1f-d57550cc96cc" xsi:nil="true"/>
    <LastHandOff xmlns="4873beb7-5857-4685-be1f-d57550cc96cc" xsi:nil="true"/>
    <TPClientViewer xmlns="4873beb7-5857-4685-be1f-d57550cc96cc" xsi:nil="true"/>
    <TemplateStatus xmlns="4873beb7-5857-4685-be1f-d57550cc96cc">Complete</TemplateStatus>
    <Downloads xmlns="4873beb7-5857-4685-be1f-d57550cc96cc">0</Downloads>
    <OOCacheId xmlns="4873beb7-5857-4685-be1f-d57550cc96cc" xsi:nil="true"/>
    <IsDeleted xmlns="4873beb7-5857-4685-be1f-d57550cc96cc">false</IsDeleted>
    <LocPublishedDependentAssetsLookup xmlns="4873beb7-5857-4685-be1f-d57550cc96cc" xsi:nil="true"/>
    <TPExecutable xmlns="4873beb7-5857-4685-be1f-d57550cc96cc" xsi:nil="true"/>
    <EditorialTags xmlns="4873beb7-5857-4685-be1f-d57550cc96cc" xsi:nil="true"/>
    <SubmitterId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TP102787989</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694266</LocLastLocAttemptVersionLookup>
    <LocProcessedForHandoffsLookup xmlns="4873beb7-5857-4685-be1f-d57550cc96cc" xsi:nil="true"/>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LocOverallPreviewStatusLookup xmlns="4873beb7-5857-4685-be1f-d57550cc96cc" xsi:nil="true"/>
    <TaxCatchAll xmlns="4873beb7-5857-4685-be1f-d57550cc96cc"/>
    <Markets xmlns="4873beb7-5857-4685-be1f-d57550cc96cc"/>
    <UAProjectedTotalWords xmlns="4873beb7-5857-4685-be1f-d57550cc96cc" xsi:nil="true"/>
    <IntlLangReview xmlns="4873beb7-5857-4685-be1f-d57550cc96cc" xsi:nil="true"/>
    <OutputCachingOn xmlns="4873beb7-5857-4685-be1f-d57550cc96cc">false</OutputCachingOn>
    <AverageRating xmlns="4873beb7-5857-4685-be1f-d57550cc96cc" xsi:nil="true"/>
    <APAuthor xmlns="4873beb7-5857-4685-be1f-d57550cc96cc">
      <UserInfo>
        <DisplayName>REDMOND\kristaa</DisplayName>
        <AccountId>136</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LocProcessedForMarketsLookup xmlns="4873beb7-5857-4685-be1f-d57550cc96cc" xsi:nil="true"/>
    <TPLaunchHelpLinkType xmlns="4873beb7-5857-4685-be1f-d57550cc96cc">Template</TPLaunchHelpLinkType>
    <OriginalRelease xmlns="4873beb7-5857-4685-be1f-d57550cc96cc">15</OriginalRelease>
    <LocalizationTagsTaxHTField0 xmlns="4873beb7-5857-4685-be1f-d57550cc96cc">
      <Terms xmlns="http://schemas.microsoft.com/office/infopath/2007/PartnerControls"/>
    </LocalizationTagsTaxHTField0>
    <UACurrentWords xmlns="4873beb7-5857-4685-be1f-d57550cc96cc" xsi:nil="true"/>
    <ArtSampleDocs xmlns="4873beb7-5857-4685-be1f-d57550cc96cc" xsi:nil="true"/>
    <UALocRecommendation xmlns="4873beb7-5857-4685-be1f-d57550cc96cc">Localize</UALocRecommendation>
    <Manager xmlns="4873beb7-5857-4685-be1f-d57550cc96cc" xsi:nil="true"/>
    <LocOverallHandbackStatusLookup xmlns="4873beb7-5857-4685-be1f-d57550cc96cc" xsi:nil="true"/>
    <ShowIn xmlns="4873beb7-5857-4685-be1f-d57550cc96cc">Show everywhere</ShowIn>
    <UANotes xmlns="4873beb7-5857-4685-be1f-d57550cc96cc" xsi:nil="true"/>
    <InternalTagsTaxHTField0 xmlns="4873beb7-5857-4685-be1f-d57550cc96cc">
      <Terms xmlns="http://schemas.microsoft.com/office/infopath/2007/PartnerControls"/>
    </InternalTagsTaxHTField0>
    <CSXHash xmlns="4873beb7-5857-4685-be1f-d57550cc96cc" xsi:nil="true"/>
    <VoteCount xmlns="4873beb7-5857-4685-be1f-d57550cc96cc" xsi:nil="true"/>
    <AssetExpire xmlns="4873beb7-5857-4685-be1f-d57550cc96cc">2029-05-12T07:00:00+00:00</AssetExpire>
    <DSATActionTaken xmlns="4873beb7-5857-4685-be1f-d57550cc96cc" xsi:nil="true"/>
    <CSXSubmissionMarket xmlns="4873beb7-5857-4685-be1f-d57550cc96cc" xsi:nil="true"/>
    <LocMarketGroupTiers2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0C67BEE-D13F-4BD2-98A5-34D8A0977F68}">
  <ds:schemaRefs>
    <ds:schemaRef ds:uri="4873beb7-5857-4685-be1f-d57550cc96cc"/>
    <ds:schemaRef ds:uri="http://schemas.openxmlformats.org/package/2006/metadata/core-properties"/>
    <ds:schemaRef ds:uri="http://purl.org/dc/term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A09BF4D4-EF60-4196-BFC3-9462D60797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36F65B-1B07-41EE-A0E8-BC6EF38552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三条电路线演示文稿（宽屏）</Template>
  <TotalTime>32</TotalTime>
  <Words>120</Words>
  <Application>Microsoft Office PowerPoint</Application>
  <PresentationFormat>自定义</PresentationFormat>
  <Paragraphs>13</Paragraphs>
  <Slides>3</Slides>
  <Notes>3</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3</vt:i4>
      </vt:variant>
    </vt:vector>
  </HeadingPairs>
  <TitlesOfParts>
    <vt:vector size="8" baseType="lpstr">
      <vt:lpstr>Salesforce Sans</vt:lpstr>
      <vt:lpstr>微软雅黑</vt:lpstr>
      <vt:lpstr>Arial</vt:lpstr>
      <vt:lpstr>Rockwell</vt:lpstr>
      <vt:lpstr>技术 16x9</vt:lpstr>
      <vt:lpstr>Rolling Fighting Bot - RHEA_PI</vt:lpstr>
      <vt:lpstr>Rolling Fighting Bot </vt:lpstr>
      <vt:lpstr>Welcome to contact me,                       Zhentao Tang: tzt101@qq.com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Rolling Fighting Bot</dc:title>
  <dc:creator>唐 振韬</dc:creator>
  <cp:lastModifiedBy>唐 振韬</cp:lastModifiedBy>
  <cp:revision>40</cp:revision>
  <dcterms:created xsi:type="dcterms:W3CDTF">2019-08-01T15:54:12Z</dcterms:created>
  <dcterms:modified xsi:type="dcterms:W3CDTF">2019-08-04T00:57:41Z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CampaignTags">
    <vt:lpwstr/>
  </property>
  <property fmtid="{D5CDD505-2E9C-101B-9397-08002B2CF9AE}" pid="7" name="ScenarioTags">
    <vt:lpwstr/>
  </property>
</Properties>
</file>