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0" d="100"/>
          <a:sy n="80" d="100"/>
        </p:scale>
        <p:origin x="378" y="-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h-TH" smtClean="0"/>
              <a:t>คลิกเพื่อแก้ไขสไตล์ชื่อเรื่องรองต้นแบบ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96A6D-28AA-471B-8836-3BC0944AABFC}" type="datetimeFigureOut">
              <a:rPr lang="en-US" smtClean="0"/>
              <a:t>8/4/2019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A9416-CBE5-476F-979D-838DFBD9A7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297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รูปภาพพาโนราม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h-TH" smtClean="0"/>
              <a:t>คลิกไอคอนเพื่อเพิ่มรูปภาพ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96A6D-28AA-471B-8836-3BC0944AABFC}" type="datetimeFigureOut">
              <a:rPr lang="en-US" smtClean="0"/>
              <a:t>8/4/2019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A9416-CBE5-476F-979D-838DFBD9A7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715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ชื่อและคำอธิบา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96A6D-28AA-471B-8836-3BC0944AABFC}" type="datetimeFigureOut">
              <a:rPr lang="en-US" smtClean="0"/>
              <a:t>8/4/2019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A9416-CBE5-476F-979D-838DFBD9A7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1444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คำอ้างอิงพร้อมคำอธิบา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96A6D-28AA-471B-8836-3BC0944AABFC}" type="datetimeFigureOut">
              <a:rPr lang="en-US" smtClean="0"/>
              <a:t>8/4/2019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A9416-CBE5-476F-979D-838DFBD9A7E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071880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นามบัตร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96A6D-28AA-471B-8836-3BC0944AABFC}" type="datetimeFigureOut">
              <a:rPr lang="en-US" smtClean="0"/>
              <a:t>8/4/2019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A9416-CBE5-476F-979D-838DFBD9A7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334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คอลัมน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96A6D-28AA-471B-8836-3BC0944AABFC}" type="datetimeFigureOut">
              <a:rPr lang="en-US" smtClean="0"/>
              <a:t>8/4/2019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A9416-CBE5-476F-979D-838DFBD9A7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5802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คอลัมน์รูปภาพ 3 รูป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h-TH" smtClean="0"/>
              <a:t>คลิกไอคอนเพื่อเพิ่มรูปภาพ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h-TH" smtClean="0"/>
              <a:t>คลิกไอคอนเพื่อเพิ่มรูปภาพ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h-TH" smtClean="0"/>
              <a:t>คลิกไอคอนเพื่อเพิ่มรูปภาพ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96A6D-28AA-471B-8836-3BC0944AABFC}" type="datetimeFigureOut">
              <a:rPr lang="en-US" smtClean="0"/>
              <a:t>8/4/2019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A9416-CBE5-476F-979D-838DFBD9A7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4942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96A6D-28AA-471B-8836-3BC0944AABFC}" type="datetimeFigureOut">
              <a:rPr lang="en-US" smtClean="0"/>
              <a:t>8/4/2019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A9416-CBE5-476F-979D-838DFBD9A7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0301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96A6D-28AA-471B-8836-3BC0944AABFC}" type="datetimeFigureOut">
              <a:rPr lang="en-US" smtClean="0"/>
              <a:t>8/4/2019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A9416-CBE5-476F-979D-838DFBD9A7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93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96A6D-28AA-471B-8836-3BC0944AABFC}" type="datetimeFigureOut">
              <a:rPr lang="en-US" smtClean="0"/>
              <a:t>8/4/2019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A9416-CBE5-476F-979D-838DFBD9A7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077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h-TH" smtClean="0"/>
              <a:t>คลิกเพื่อแก้ไขสไตล์ชื่อเรื่องรองต้นแบบ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96A6D-28AA-471B-8836-3BC0944AABFC}" type="datetimeFigureOut">
              <a:rPr lang="en-US" smtClean="0"/>
              <a:t>8/4/2019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A9416-CBE5-476F-979D-838DFBD9A7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325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96A6D-28AA-471B-8836-3BC0944AABFC}" type="datetimeFigureOut">
              <a:rPr lang="en-US" smtClean="0"/>
              <a:t>8/4/2019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A9416-CBE5-476F-979D-838DFBD9A7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235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96A6D-28AA-471B-8836-3BC0944AABFC}" type="datetimeFigureOut">
              <a:rPr lang="en-US" smtClean="0"/>
              <a:t>8/4/2019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A9416-CBE5-476F-979D-838DFBD9A7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874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96A6D-28AA-471B-8836-3BC0944AABFC}" type="datetimeFigureOut">
              <a:rPr lang="en-US" smtClean="0"/>
              <a:t>8/4/2019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A9416-CBE5-476F-979D-838DFBD9A7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583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96A6D-28AA-471B-8836-3BC0944AABFC}" type="datetimeFigureOut">
              <a:rPr lang="en-US" smtClean="0"/>
              <a:t>8/4/2019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A9416-CBE5-476F-979D-838DFBD9A7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992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96A6D-28AA-471B-8836-3BC0944AABFC}" type="datetimeFigureOut">
              <a:rPr lang="en-US" smtClean="0"/>
              <a:t>8/4/2019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A9416-CBE5-476F-979D-838DFBD9A7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074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h-TH" smtClean="0"/>
              <a:t>คลิกไอคอนเพื่อเพิ่มรูปภาพ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96A6D-28AA-471B-8836-3BC0944AABFC}" type="datetimeFigureOut">
              <a:rPr lang="en-US" smtClean="0"/>
              <a:t>8/4/2019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A9416-CBE5-476F-979D-838DFBD9A7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554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AE696A6D-28AA-471B-8836-3BC0944AABFC}" type="datetimeFigureOut">
              <a:rPr lang="en-US" smtClean="0"/>
              <a:t>8/4/2019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47DA9416-CBE5-476F-979D-838DFBD9A7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1291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  <p:sldLayoutId id="2147483864" r:id="rId12"/>
    <p:sldLayoutId id="2147483865" r:id="rId13"/>
    <p:sldLayoutId id="2147483866" r:id="rId14"/>
    <p:sldLayoutId id="2147483867" r:id="rId15"/>
    <p:sldLayoutId id="2147483868" r:id="rId16"/>
    <p:sldLayoutId id="214748386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กล่องข้อความ 3"/>
          <p:cNvSpPr txBox="1"/>
          <p:nvPr/>
        </p:nvSpPr>
        <p:spPr>
          <a:xfrm>
            <a:off x="869965" y="3850028"/>
            <a:ext cx="21900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/>
              <a:t>Dice AI</a:t>
            </a:r>
            <a:endParaRPr lang="en-US" sz="5400" b="1" dirty="0"/>
          </a:p>
        </p:txBody>
      </p:sp>
      <p:sp>
        <p:nvSpPr>
          <p:cNvPr id="5" name="กล่องข้อความ 4"/>
          <p:cNvSpPr txBox="1"/>
          <p:nvPr/>
        </p:nvSpPr>
        <p:spPr>
          <a:xfrm>
            <a:off x="1098775" y="4932871"/>
            <a:ext cx="6254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By</a:t>
            </a:r>
            <a:endParaRPr lang="en-US" sz="3200" dirty="0"/>
          </a:p>
        </p:txBody>
      </p:sp>
      <p:sp>
        <p:nvSpPr>
          <p:cNvPr id="6" name="กล่องข้อความ 5"/>
          <p:cNvSpPr txBox="1"/>
          <p:nvPr/>
        </p:nvSpPr>
        <p:spPr>
          <a:xfrm>
            <a:off x="1964976" y="4902092"/>
            <a:ext cx="40083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/>
              <a:t>Thanat</a:t>
            </a:r>
            <a:r>
              <a:rPr lang="en-US" sz="3600" dirty="0" smtClean="0"/>
              <a:t> </a:t>
            </a:r>
            <a:r>
              <a:rPr lang="en-US" sz="3600" dirty="0" err="1" smtClean="0"/>
              <a:t>Jumneanbun</a:t>
            </a:r>
            <a:endParaRPr lang="en-US" sz="3600" dirty="0"/>
          </a:p>
        </p:txBody>
      </p:sp>
      <p:pic>
        <p:nvPicPr>
          <p:cNvPr id="3074" name="Picture 2" descr="à¸à¸¥à¸à¸²à¸£à¸à¹à¸à¸«à¸²à¸£à¸¹à¸à¸ à¸²à¸à¸ªà¸³à¸«à¸£à¸±à¸ dice 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6039" y="3147596"/>
            <a:ext cx="3010066" cy="2328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499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กล่องข้อความ 1"/>
          <p:cNvSpPr txBox="1"/>
          <p:nvPr/>
        </p:nvSpPr>
        <p:spPr>
          <a:xfrm>
            <a:off x="5308280" y="584200"/>
            <a:ext cx="181812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00B050"/>
                </a:solidFill>
              </a:rPr>
              <a:t>Dice AI</a:t>
            </a:r>
            <a:endParaRPr lang="en-US" sz="4400" b="1" dirty="0">
              <a:solidFill>
                <a:srgbClr val="00B050"/>
              </a:solidFill>
            </a:endParaRPr>
          </a:p>
        </p:txBody>
      </p:sp>
      <p:sp>
        <p:nvSpPr>
          <p:cNvPr id="3" name="กล่องข้อความ 2"/>
          <p:cNvSpPr txBox="1"/>
          <p:nvPr/>
        </p:nvSpPr>
        <p:spPr>
          <a:xfrm>
            <a:off x="749300" y="1981200"/>
            <a:ext cx="32838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FightingICE</a:t>
            </a:r>
            <a:r>
              <a:rPr lang="en-US" sz="2400" dirty="0" smtClean="0"/>
              <a:t> Version 4.40</a:t>
            </a:r>
            <a:endParaRPr lang="en-US" sz="2400" dirty="0"/>
          </a:p>
        </p:txBody>
      </p:sp>
      <p:sp>
        <p:nvSpPr>
          <p:cNvPr id="4" name="กล่องข้อความ 3"/>
          <p:cNvSpPr txBox="1"/>
          <p:nvPr/>
        </p:nvSpPr>
        <p:spPr>
          <a:xfrm>
            <a:off x="5308280" y="1981198"/>
            <a:ext cx="21469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Java 1.8 or later</a:t>
            </a:r>
            <a:endParaRPr lang="en-US" sz="2400" dirty="0"/>
          </a:p>
        </p:txBody>
      </p:sp>
      <p:sp>
        <p:nvSpPr>
          <p:cNvPr id="5" name="กล่องข้อความ 4"/>
          <p:cNvSpPr txBox="1"/>
          <p:nvPr/>
        </p:nvSpPr>
        <p:spPr>
          <a:xfrm>
            <a:off x="9931400" y="1981198"/>
            <a:ext cx="11054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Eclipse </a:t>
            </a:r>
            <a:endParaRPr lang="en-US" sz="2400" dirty="0"/>
          </a:p>
        </p:txBody>
      </p:sp>
      <p:pic>
        <p:nvPicPr>
          <p:cNvPr id="6" name="รูปภาพ 5"/>
          <p:cNvPicPr>
            <a:picLocks noChangeAspect="1"/>
          </p:cNvPicPr>
          <p:nvPr/>
        </p:nvPicPr>
        <p:blipFill rotWithShape="1">
          <a:blip r:embed="rId2"/>
          <a:srcRect l="14861" t="4687" r="14763" b="8161"/>
          <a:stretch/>
        </p:blipFill>
        <p:spPr>
          <a:xfrm>
            <a:off x="224560" y="2959100"/>
            <a:ext cx="3822700" cy="2661574"/>
          </a:xfrm>
          <a:prstGeom prst="rect">
            <a:avLst/>
          </a:prstGeom>
        </p:spPr>
      </p:pic>
      <p:pic>
        <p:nvPicPr>
          <p:cNvPr id="1026" name="Picture 2" descr="à¸à¸¥à¸à¸²à¸£à¸à¹à¸à¸«à¸²à¸£à¸¹à¸à¸ à¸²à¸à¸ªà¸³à¸«à¸£à¸±à¸ java 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733" y="3217283"/>
            <a:ext cx="3275220" cy="1833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à¸à¸¥à¸à¸²à¸£à¸à¹à¸à¸«à¸²à¸£à¸¹à¸à¸ à¸²à¸à¸ªà¸³à¸«à¸£à¸±à¸ eclipse java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3728" y="3899602"/>
            <a:ext cx="3321573" cy="780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106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กล่องข้อความ 1"/>
          <p:cNvSpPr txBox="1"/>
          <p:nvPr/>
        </p:nvSpPr>
        <p:spPr>
          <a:xfrm>
            <a:off x="5308280" y="584200"/>
            <a:ext cx="181812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00B050"/>
                </a:solidFill>
              </a:rPr>
              <a:t>Dice AI</a:t>
            </a:r>
            <a:endParaRPr lang="en-US" sz="4400" b="1" dirty="0">
              <a:solidFill>
                <a:srgbClr val="00B050"/>
              </a:solidFill>
            </a:endParaRPr>
          </a:p>
        </p:txBody>
      </p:sp>
      <p:sp>
        <p:nvSpPr>
          <p:cNvPr id="3" name="กล่องข้อความ 2"/>
          <p:cNvSpPr txBox="1"/>
          <p:nvPr/>
        </p:nvSpPr>
        <p:spPr>
          <a:xfrm>
            <a:off x="961773" y="3014368"/>
            <a:ext cx="786362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400" dirty="0" smtClean="0"/>
              <a:t>Random Action</a:t>
            </a:r>
            <a:r>
              <a:rPr lang="th-TH" sz="2400" dirty="0" smtClean="0"/>
              <a:t> </a:t>
            </a:r>
            <a:r>
              <a:rPr lang="en-US" sz="2400" dirty="0" smtClean="0"/>
              <a:t>but look at district between P1 and P2</a:t>
            </a:r>
          </a:p>
          <a:p>
            <a:pPr marL="285750" indent="-285750">
              <a:buFontTx/>
              <a:buChar char="-"/>
            </a:pPr>
            <a:r>
              <a:rPr lang="en-US" sz="2400" dirty="0" smtClean="0"/>
              <a:t>Use array to keep about action on the ground and in the air</a:t>
            </a:r>
          </a:p>
          <a:p>
            <a:pPr marL="285750" indent="-285750">
              <a:buFontTx/>
              <a:buChar char="-"/>
            </a:pPr>
            <a:r>
              <a:rPr lang="en-US" sz="2400" dirty="0" smtClean="0"/>
              <a:t>Check district between P1 and P2 </a:t>
            </a:r>
          </a:p>
          <a:p>
            <a:pPr marL="285750" indent="-285750">
              <a:buFontTx/>
              <a:buChar char="-"/>
            </a:pPr>
            <a:endParaRPr lang="en-US" sz="2400" dirty="0"/>
          </a:p>
        </p:txBody>
      </p:sp>
      <p:sp>
        <p:nvSpPr>
          <p:cNvPr id="8" name="กล่องข้อความ 7"/>
          <p:cNvSpPr txBox="1"/>
          <p:nvPr/>
        </p:nvSpPr>
        <p:spPr>
          <a:xfrm>
            <a:off x="1347537" y="1922395"/>
            <a:ext cx="12939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Outline</a:t>
            </a:r>
            <a:endParaRPr lang="en-US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09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กล่องข้อความ 2"/>
          <p:cNvSpPr txBox="1"/>
          <p:nvPr/>
        </p:nvSpPr>
        <p:spPr>
          <a:xfrm>
            <a:off x="1347537" y="1922395"/>
            <a:ext cx="12939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Outline</a:t>
            </a:r>
            <a:endParaRPr lang="en-US" sz="2800" b="1" dirty="0">
              <a:solidFill>
                <a:srgbClr val="0070C0"/>
              </a:solidFill>
            </a:endParaRPr>
          </a:p>
        </p:txBody>
      </p:sp>
      <p:sp>
        <p:nvSpPr>
          <p:cNvPr id="4" name="กล่องข้อความ 3"/>
          <p:cNvSpPr txBox="1"/>
          <p:nvPr/>
        </p:nvSpPr>
        <p:spPr>
          <a:xfrm>
            <a:off x="961773" y="3014368"/>
            <a:ext cx="68307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400" dirty="0" smtClean="0"/>
              <a:t>Check state of character(in the air / on the ground)</a:t>
            </a:r>
          </a:p>
          <a:p>
            <a:pPr marL="285750" indent="-285750">
              <a:buFontTx/>
              <a:buChar char="-"/>
            </a:pPr>
            <a:r>
              <a:rPr lang="en-US" sz="2400" dirty="0" smtClean="0"/>
              <a:t>Choose action in that state </a:t>
            </a:r>
          </a:p>
        </p:txBody>
      </p:sp>
    </p:spTree>
    <p:extLst>
      <p:ext uri="{BB962C8B-B14F-4D97-AF65-F5344CB8AC3E}">
        <p14:creationId xmlns:p14="http://schemas.microsoft.com/office/powerpoint/2010/main" val="119072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กล่องข้อความ 1"/>
          <p:cNvSpPr txBox="1"/>
          <p:nvPr/>
        </p:nvSpPr>
        <p:spPr>
          <a:xfrm>
            <a:off x="4407248" y="2983752"/>
            <a:ext cx="32764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/>
              <a:t>Thank You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2137118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ความลึก">
  <a:themeElements>
    <a:clrScheme name="ความลึก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ความลึ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ความลึ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TM04033923[[fn=ความลึก]]</Template>
  <TotalTime>50</TotalTime>
  <Words>66</Words>
  <Application>Microsoft Office PowerPoint</Application>
  <PresentationFormat>แบบจอกว้าง</PresentationFormat>
  <Paragraphs>16</Paragraphs>
  <Slides>5</Slides>
  <Notes>0</Notes>
  <HiddenSlides>0</HiddenSlides>
  <MMClips>0</MMClips>
  <ScaleCrop>false</ScaleCrop>
  <HeadingPairs>
    <vt:vector size="6" baseType="variant">
      <vt:variant>
        <vt:lpstr>ฟอนต์ที่ถูกใช้</vt:lpstr>
      </vt:variant>
      <vt:variant>
        <vt:i4>3</vt:i4>
      </vt:variant>
      <vt:variant>
        <vt:lpstr>ธีม</vt:lpstr>
      </vt:variant>
      <vt:variant>
        <vt:i4>1</vt:i4>
      </vt:variant>
      <vt:variant>
        <vt:lpstr>ชื่อเรื่องสไลด์</vt:lpstr>
      </vt:variant>
      <vt:variant>
        <vt:i4>5</vt:i4>
      </vt:variant>
    </vt:vector>
  </HeadingPairs>
  <TitlesOfParts>
    <vt:vector size="9" baseType="lpstr">
      <vt:lpstr>Arial</vt:lpstr>
      <vt:lpstr>Corbel</vt:lpstr>
      <vt:lpstr>DilleniaUPC</vt:lpstr>
      <vt:lpstr>ความลึก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</vt:vector>
  </TitlesOfParts>
  <Company>Rayong Phlox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Rayong</dc:creator>
  <cp:lastModifiedBy>Rayong</cp:lastModifiedBy>
  <cp:revision>6</cp:revision>
  <dcterms:created xsi:type="dcterms:W3CDTF">2019-08-04T06:01:19Z</dcterms:created>
  <dcterms:modified xsi:type="dcterms:W3CDTF">2019-08-04T06:51:47Z</dcterms:modified>
</cp:coreProperties>
</file>