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0" r:id="rId1"/>
  </p:sldMasterIdLst>
  <p:sldIdLst>
    <p:sldId id="256" r:id="rId2"/>
    <p:sldId id="261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7/31/2019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560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922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001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8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11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79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6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1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347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96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786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7/31/2019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3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5CEDD-B467-4CBB-883D-3A649656D7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2320515"/>
          </a:xfrm>
        </p:spPr>
        <p:txBody>
          <a:bodyPr>
            <a:normAutofit/>
          </a:bodyPr>
          <a:lstStyle/>
          <a:p>
            <a:r>
              <a:rPr lang="en-US" sz="7200" b="1" dirty="0"/>
              <a:t>Fighting Game AI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C41F0E-047D-41DF-BA85-0482A12BA3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15" y="4056845"/>
            <a:ext cx="7315200" cy="1527801"/>
          </a:xfrm>
        </p:spPr>
        <p:txBody>
          <a:bodyPr>
            <a:normAutofit/>
          </a:bodyPr>
          <a:lstStyle/>
          <a:p>
            <a:r>
              <a:rPr lang="en-US" sz="2800" dirty="0"/>
              <a:t>AI : </a:t>
            </a:r>
            <a:r>
              <a:rPr lang="en-US" sz="2800" dirty="0" err="1"/>
              <a:t>MuryFajarAI</a:t>
            </a:r>
            <a:endParaRPr lang="en-US" sz="2800" dirty="0"/>
          </a:p>
          <a:p>
            <a:r>
              <a:rPr lang="en-US" sz="2800" dirty="0"/>
              <a:t>Developed by : Mury </a:t>
            </a:r>
            <a:r>
              <a:rPr lang="en-US" sz="2800" dirty="0" err="1"/>
              <a:t>Fajar</a:t>
            </a:r>
            <a:r>
              <a:rPr lang="en-US" sz="2800" dirty="0"/>
              <a:t> </a:t>
            </a:r>
            <a:r>
              <a:rPr lang="en-US" sz="2800" dirty="0" err="1"/>
              <a:t>Dewantoro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60209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A2942-CC03-4976-8CCD-B0671AA9F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8C3F25-B484-4B38-9857-04CD6BD677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4709" y="5114174"/>
            <a:ext cx="7315200" cy="1490334"/>
          </a:xfrm>
        </p:spPr>
        <p:txBody>
          <a:bodyPr/>
          <a:lstStyle/>
          <a:p>
            <a:r>
              <a:rPr lang="en-US" dirty="0"/>
              <a:t>The player use attack if distance of player less than threshold. </a:t>
            </a:r>
            <a:br>
              <a:rPr lang="en-US" dirty="0"/>
            </a:br>
            <a:r>
              <a:rPr lang="en-US" dirty="0"/>
              <a:t>And use movement action like </a:t>
            </a:r>
            <a:r>
              <a:rPr lang="en-US" dirty="0" err="1"/>
              <a:t>for_jump</a:t>
            </a:r>
            <a:r>
              <a:rPr lang="en-US" dirty="0"/>
              <a:t> or dash if the distance is too far away.</a:t>
            </a:r>
          </a:p>
          <a:p>
            <a:r>
              <a:rPr lang="en-US" dirty="0"/>
              <a:t>Attack Action will be set by random.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D0F1A5-9D76-407C-8C16-DC4ACF628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8629" y="3876933"/>
            <a:ext cx="1686130" cy="87174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DFD1BFE-7325-474D-B613-FB4B49746784}"/>
              </a:ext>
            </a:extLst>
          </p:cNvPr>
          <p:cNvSpPr/>
          <p:nvPr/>
        </p:nvSpPr>
        <p:spPr>
          <a:xfrm>
            <a:off x="7173260" y="3978386"/>
            <a:ext cx="1329640" cy="668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Attack by  Random()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5DD9F5F-9B3E-4AF7-A2BF-FE0BD4DB7C26}"/>
              </a:ext>
            </a:extLst>
          </p:cNvPr>
          <p:cNvCxnSpPr>
            <a:cxnSpLocks/>
            <a:stCxn id="5" idx="3"/>
            <a:endCxn id="4" idx="1"/>
          </p:cNvCxnSpPr>
          <p:nvPr/>
        </p:nvCxnSpPr>
        <p:spPr>
          <a:xfrm>
            <a:off x="8502900" y="4312804"/>
            <a:ext cx="13257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5E0A042-FA75-4DC0-B833-5AAF33B45E98}"/>
              </a:ext>
            </a:extLst>
          </p:cNvPr>
          <p:cNvSpPr/>
          <p:nvPr/>
        </p:nvSpPr>
        <p:spPr>
          <a:xfrm>
            <a:off x="6915954" y="3764820"/>
            <a:ext cx="4816699" cy="1126594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7E5679-9455-444E-A83F-230F1A875EDD}"/>
              </a:ext>
            </a:extLst>
          </p:cNvPr>
          <p:cNvSpPr txBox="1"/>
          <p:nvPr/>
        </p:nvSpPr>
        <p:spPr>
          <a:xfrm>
            <a:off x="7708207" y="3533323"/>
            <a:ext cx="18698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Set a new Attack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5AE6D02-9530-4AAD-B0EE-94E77DE5B016}"/>
              </a:ext>
            </a:extLst>
          </p:cNvPr>
          <p:cNvSpPr/>
          <p:nvPr/>
        </p:nvSpPr>
        <p:spPr>
          <a:xfrm>
            <a:off x="3997744" y="1023429"/>
            <a:ext cx="1329640" cy="6688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Is Near ?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4F4A5FF-A7FD-4D84-A219-8440A0A19599}"/>
              </a:ext>
            </a:extLst>
          </p:cNvPr>
          <p:cNvCxnSpPr>
            <a:cxnSpLocks/>
            <a:stCxn id="17" idx="3"/>
            <a:endCxn id="22" idx="1"/>
          </p:cNvCxnSpPr>
          <p:nvPr/>
        </p:nvCxnSpPr>
        <p:spPr>
          <a:xfrm>
            <a:off x="5327384" y="1357847"/>
            <a:ext cx="1864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A693A5E-3829-4858-8FC9-E434D8ADDDFF}"/>
              </a:ext>
            </a:extLst>
          </p:cNvPr>
          <p:cNvSpPr/>
          <p:nvPr/>
        </p:nvSpPr>
        <p:spPr>
          <a:xfrm>
            <a:off x="3761767" y="643470"/>
            <a:ext cx="5017155" cy="2430178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F7A7411-9927-4341-B95A-DC2CB830FB44}"/>
              </a:ext>
            </a:extLst>
          </p:cNvPr>
          <p:cNvSpPr txBox="1"/>
          <p:nvPr/>
        </p:nvSpPr>
        <p:spPr>
          <a:xfrm>
            <a:off x="5840081" y="446661"/>
            <a:ext cx="186989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Get Distance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346E07A-2600-401F-B722-3FA44F3401B9}"/>
              </a:ext>
            </a:extLst>
          </p:cNvPr>
          <p:cNvSpPr/>
          <p:nvPr/>
        </p:nvSpPr>
        <p:spPr>
          <a:xfrm>
            <a:off x="7191747" y="1071944"/>
            <a:ext cx="1329640" cy="5718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Set New Attack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30DF4DF-4AC5-4D13-9C72-D878FB2ACF22}"/>
              </a:ext>
            </a:extLst>
          </p:cNvPr>
          <p:cNvCxnSpPr>
            <a:cxnSpLocks/>
            <a:stCxn id="17" idx="3"/>
            <a:endCxn id="31" idx="1"/>
          </p:cNvCxnSpPr>
          <p:nvPr/>
        </p:nvCxnSpPr>
        <p:spPr>
          <a:xfrm>
            <a:off x="5327384" y="1357847"/>
            <a:ext cx="1003084" cy="1208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8B144C4-2A7C-4C96-A73B-1F785F4BD9C6}"/>
              </a:ext>
            </a:extLst>
          </p:cNvPr>
          <p:cNvSpPr/>
          <p:nvPr/>
        </p:nvSpPr>
        <p:spPr>
          <a:xfrm>
            <a:off x="6330468" y="2280010"/>
            <a:ext cx="1919149" cy="5718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 Movement 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8DF4A1D-7387-484E-A8F6-C11D28A5C476}"/>
              </a:ext>
            </a:extLst>
          </p:cNvPr>
          <p:cNvSpPr txBox="1"/>
          <p:nvPr/>
        </p:nvSpPr>
        <p:spPr>
          <a:xfrm>
            <a:off x="5840081" y="1023429"/>
            <a:ext cx="66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True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0DF4941-B6E6-448D-9EEE-B32E4164D0D9}"/>
              </a:ext>
            </a:extLst>
          </p:cNvPr>
          <p:cNvSpPr txBox="1"/>
          <p:nvPr/>
        </p:nvSpPr>
        <p:spPr>
          <a:xfrm>
            <a:off x="5176330" y="1897597"/>
            <a:ext cx="825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2841601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00518-238D-43DF-8654-C6609CA9E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C5181E-6C37-4E01-B60A-BEE6CC24B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073" y="1197929"/>
            <a:ext cx="1555368" cy="8041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89CC67A-EAE7-4488-BFAF-CCED118291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523" y="1197929"/>
            <a:ext cx="1555368" cy="8041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90DD1F-D3EB-49D8-A7E2-9DF97B98E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6373" y="2872416"/>
            <a:ext cx="1555368" cy="804136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2E01B17-1269-4943-9C0A-44A280CB5773}"/>
              </a:ext>
            </a:extLst>
          </p:cNvPr>
          <p:cNvSpPr/>
          <p:nvPr/>
        </p:nvSpPr>
        <p:spPr>
          <a:xfrm>
            <a:off x="3904778" y="939171"/>
            <a:ext cx="6344122" cy="136376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E59C76-F886-4CBD-A74E-68CFE411E3B2}"/>
              </a:ext>
            </a:extLst>
          </p:cNvPr>
          <p:cNvSpPr txBox="1"/>
          <p:nvPr/>
        </p:nvSpPr>
        <p:spPr>
          <a:xfrm>
            <a:off x="4260450" y="775585"/>
            <a:ext cx="100687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00EAD6C-533F-4BFF-A52D-493E374D20FB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5643441" y="1599997"/>
            <a:ext cx="5210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2FBFA4D-ED04-45BB-9AE9-07B9E9A7DA0D}"/>
              </a:ext>
            </a:extLst>
          </p:cNvPr>
          <p:cNvSpPr/>
          <p:nvPr/>
        </p:nvSpPr>
        <p:spPr>
          <a:xfrm>
            <a:off x="8240973" y="1271384"/>
            <a:ext cx="1465002" cy="657225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202EF40-CA5D-4671-9CB1-2C009F0F19B5}"/>
              </a:ext>
            </a:extLst>
          </p:cNvPr>
          <p:cNvCxnSpPr/>
          <p:nvPr/>
        </p:nvCxnSpPr>
        <p:spPr>
          <a:xfrm>
            <a:off x="7719891" y="1582748"/>
            <a:ext cx="5210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141FB72-AF32-405E-B37B-50C69B5EF074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7281741" y="2035370"/>
            <a:ext cx="1185984" cy="1239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0F32448-9778-483B-973A-A8DEACFBC5AB}"/>
              </a:ext>
            </a:extLst>
          </p:cNvPr>
          <p:cNvSpPr txBox="1"/>
          <p:nvPr/>
        </p:nvSpPr>
        <p:spPr>
          <a:xfrm>
            <a:off x="8027584" y="2503084"/>
            <a:ext cx="1160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Hit = true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92066EF-7A77-4880-BB5F-D8EB4A5FD3F5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7281741" y="3274484"/>
            <a:ext cx="1334721" cy="80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A3C8A08-ACC1-4A1E-BC78-CB75C2FFF808}"/>
              </a:ext>
            </a:extLst>
          </p:cNvPr>
          <p:cNvSpPr txBox="1"/>
          <p:nvPr/>
        </p:nvSpPr>
        <p:spPr>
          <a:xfrm>
            <a:off x="3904778" y="4986451"/>
            <a:ext cx="6849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the Attack hit the enemy, then current attack action will be added to Current Combo.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not,  the current combo will be added to the combo list as long as combo list still not full and set  a new Attack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FDB191-0261-41B3-98C5-3599B0FBDF60}"/>
              </a:ext>
            </a:extLst>
          </p:cNvPr>
          <p:cNvSpPr/>
          <p:nvPr/>
        </p:nvSpPr>
        <p:spPr>
          <a:xfrm>
            <a:off x="8792308" y="3676552"/>
            <a:ext cx="2145323" cy="8785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Add Combo to List / </a:t>
            </a:r>
            <a:br>
              <a:rPr lang="en-US" dirty="0"/>
            </a:br>
            <a:r>
              <a:rPr lang="en-US" dirty="0"/>
              <a:t>Set New Attack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A984FD0-4CFA-41F5-A4FC-FCB8946CD98B}"/>
              </a:ext>
            </a:extLst>
          </p:cNvPr>
          <p:cNvSpPr txBox="1"/>
          <p:nvPr/>
        </p:nvSpPr>
        <p:spPr>
          <a:xfrm>
            <a:off x="7488322" y="3746479"/>
            <a:ext cx="703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False</a:t>
            </a:r>
          </a:p>
        </p:txBody>
      </p:sp>
    </p:spTree>
    <p:extLst>
      <p:ext uri="{BB962C8B-B14F-4D97-AF65-F5344CB8AC3E}">
        <p14:creationId xmlns:p14="http://schemas.microsoft.com/office/powerpoint/2010/main" val="1738376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7934B-1423-4FE1-A286-342DADE44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AFD37-C27E-4FB8-8BA5-C8AD951B3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9268" y="4724532"/>
            <a:ext cx="7315200" cy="1260216"/>
          </a:xfrm>
        </p:spPr>
        <p:txBody>
          <a:bodyPr>
            <a:normAutofit/>
          </a:bodyPr>
          <a:lstStyle/>
          <a:p>
            <a:r>
              <a:rPr lang="en-US" dirty="0"/>
              <a:t>After the combo list is full, the new attack setup will stop and player will use combo attack from the list of combo. </a:t>
            </a:r>
          </a:p>
          <a:p>
            <a:r>
              <a:rPr lang="en-US" dirty="0"/>
              <a:t>The most hit attack in the combo will use in current combo.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6AFF76-A3B3-4CC9-97A7-920DE326B7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033" y="1457232"/>
            <a:ext cx="852820" cy="4680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960A94-D8E3-4DB7-BAE6-28E65A7996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112" y="1457232"/>
            <a:ext cx="852820" cy="468016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2E3443A-003E-40E4-9E0B-D3B3BCAC68CA}"/>
              </a:ext>
            </a:extLst>
          </p:cNvPr>
          <p:cNvSpPr/>
          <p:nvPr/>
        </p:nvSpPr>
        <p:spPr>
          <a:xfrm>
            <a:off x="4475140" y="1399394"/>
            <a:ext cx="3438525" cy="618657"/>
          </a:xfrm>
          <a:prstGeom prst="roundRect">
            <a:avLst>
              <a:gd name="adj" fmla="val 8969"/>
            </a:avLst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221A14C-0FEF-4B2A-A875-93AF8EBE1932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>
            <a:off x="5434853" y="1691240"/>
            <a:ext cx="3092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A6DA2F-EC69-4DE7-B427-F2B281C5E876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 flipV="1">
            <a:off x="6596932" y="1690786"/>
            <a:ext cx="280836" cy="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67DB877C-8652-4170-9C83-20969AF4D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7768" y="1456778"/>
            <a:ext cx="931303" cy="468016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AF521C-E62A-4D77-9DB6-78A9ABA3FBE4}"/>
              </a:ext>
            </a:extLst>
          </p:cNvPr>
          <p:cNvSpPr/>
          <p:nvPr/>
        </p:nvSpPr>
        <p:spPr>
          <a:xfrm>
            <a:off x="4379890" y="1123837"/>
            <a:ext cx="3743325" cy="1884815"/>
          </a:xfrm>
          <a:prstGeom prst="roundRect">
            <a:avLst>
              <a:gd name="adj" fmla="val 6721"/>
            </a:avLst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43E4E8-410E-4FCF-84ED-B979249872C8}"/>
              </a:ext>
            </a:extLst>
          </p:cNvPr>
          <p:cNvSpPr txBox="1"/>
          <p:nvPr/>
        </p:nvSpPr>
        <p:spPr>
          <a:xfrm>
            <a:off x="5191713" y="892284"/>
            <a:ext cx="14528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Combo-List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9CC275A-3050-4F6A-9D99-11760C517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2033" y="2269357"/>
            <a:ext cx="852820" cy="46801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ECC6EDB-2EE7-4084-966A-5B5F39FE5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4112" y="2269357"/>
            <a:ext cx="852820" cy="468016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AA57671-2F98-4871-85BA-D93F337D1C6C}"/>
              </a:ext>
            </a:extLst>
          </p:cNvPr>
          <p:cNvSpPr/>
          <p:nvPr/>
        </p:nvSpPr>
        <p:spPr>
          <a:xfrm>
            <a:off x="4475140" y="2211519"/>
            <a:ext cx="2238375" cy="618657"/>
          </a:xfrm>
          <a:prstGeom prst="roundRect">
            <a:avLst>
              <a:gd name="adj" fmla="val 8969"/>
            </a:avLst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A361942-2069-4F97-9C35-76C33E5ADD48}"/>
              </a:ext>
            </a:extLst>
          </p:cNvPr>
          <p:cNvCxnSpPr>
            <a:cxnSpLocks/>
            <a:stCxn id="41" idx="3"/>
            <a:endCxn id="42" idx="1"/>
          </p:cNvCxnSpPr>
          <p:nvPr/>
        </p:nvCxnSpPr>
        <p:spPr>
          <a:xfrm>
            <a:off x="5434853" y="2503365"/>
            <a:ext cx="3092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F4077CFD-CFE8-4E49-AD5E-DA162F6C6049}"/>
              </a:ext>
            </a:extLst>
          </p:cNvPr>
          <p:cNvSpPr/>
          <p:nvPr/>
        </p:nvSpPr>
        <p:spPr>
          <a:xfrm>
            <a:off x="8163463" y="3275352"/>
            <a:ext cx="2350528" cy="790531"/>
          </a:xfrm>
          <a:prstGeom prst="roundRect">
            <a:avLst>
              <a:gd name="adj" fmla="val 8969"/>
            </a:avLst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4A4248D-0FE8-44DF-9182-51C9E1696FDD}"/>
              </a:ext>
            </a:extLst>
          </p:cNvPr>
          <p:cNvSpPr/>
          <p:nvPr/>
        </p:nvSpPr>
        <p:spPr>
          <a:xfrm>
            <a:off x="8307253" y="3523823"/>
            <a:ext cx="852820" cy="3787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486F1E7-2125-4DD8-B912-86F04FDF0952}"/>
              </a:ext>
            </a:extLst>
          </p:cNvPr>
          <p:cNvCxnSpPr>
            <a:cxnSpLocks/>
          </p:cNvCxnSpPr>
          <p:nvPr/>
        </p:nvCxnSpPr>
        <p:spPr>
          <a:xfrm>
            <a:off x="9203007" y="3756554"/>
            <a:ext cx="293312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D30AEA19-A4B7-4F5D-BD6C-AFBB21FBB924}"/>
              </a:ext>
            </a:extLst>
          </p:cNvPr>
          <p:cNvSpPr txBox="1"/>
          <p:nvPr/>
        </p:nvSpPr>
        <p:spPr>
          <a:xfrm>
            <a:off x="8476585" y="3132477"/>
            <a:ext cx="145284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Current Combo</a:t>
            </a:r>
          </a:p>
        </p:txBody>
      </p:sp>
      <p:cxnSp>
        <p:nvCxnSpPr>
          <p:cNvPr id="55" name="Connector: Elbow 54">
            <a:extLst>
              <a:ext uri="{FF2B5EF4-FFF2-40B4-BE49-F238E27FC236}">
                <a16:creationId xmlns:a16="http://schemas.microsoft.com/office/drawing/2014/main" id="{436296A9-C472-488B-8CD6-86B38191F797}"/>
              </a:ext>
            </a:extLst>
          </p:cNvPr>
          <p:cNvCxnSpPr>
            <a:stCxn id="16" idx="3"/>
            <a:endCxn id="53" idx="0"/>
          </p:cNvCxnSpPr>
          <p:nvPr/>
        </p:nvCxnSpPr>
        <p:spPr>
          <a:xfrm>
            <a:off x="8123215" y="2066245"/>
            <a:ext cx="1079792" cy="1066232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1C42240-690E-4F77-BD30-B5952847D38E}"/>
              </a:ext>
            </a:extLst>
          </p:cNvPr>
          <p:cNvSpPr txBox="1"/>
          <p:nvPr/>
        </p:nvSpPr>
        <p:spPr>
          <a:xfrm>
            <a:off x="9203007" y="1976969"/>
            <a:ext cx="1452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most hit attack</a:t>
            </a:r>
          </a:p>
        </p:txBody>
      </p:sp>
    </p:spTree>
    <p:extLst>
      <p:ext uri="{BB962C8B-B14F-4D97-AF65-F5344CB8AC3E}">
        <p14:creationId xmlns:p14="http://schemas.microsoft.com/office/powerpoint/2010/main" val="3150623213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283</TotalTime>
  <Words>147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Corbel</vt:lpstr>
      <vt:lpstr>Wingdings 2</vt:lpstr>
      <vt:lpstr>Frame</vt:lpstr>
      <vt:lpstr>Fighting Game AI</vt:lpstr>
      <vt:lpstr>Outline</vt:lpstr>
      <vt:lpstr>Outline</vt:lpstr>
      <vt:lpstr>Outline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Fighting Game AI</dc:title>
  <dc:creator>Mury</dc:creator>
  <cp:lastModifiedBy>Mury</cp:lastModifiedBy>
  <cp:revision>21</cp:revision>
  <dcterms:created xsi:type="dcterms:W3CDTF">2019-07-29T15:32:30Z</dcterms:created>
  <dcterms:modified xsi:type="dcterms:W3CDTF">2019-07-31T16:54:34Z</dcterms:modified>
</cp:coreProperties>
</file>