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60" r:id="rId2"/>
    <p:sldId id="268" r:id="rId3"/>
    <p:sldId id="262" r:id="rId4"/>
    <p:sldId id="273" r:id="rId5"/>
    <p:sldId id="274" r:id="rId6"/>
    <p:sldId id="275" r:id="rId7"/>
    <p:sldId id="277" r:id="rId8"/>
    <p:sldId id="278" r:id="rId9"/>
    <p:sldId id="272" r:id="rId10"/>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2B35"/>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0012" autoAdjust="0"/>
  </p:normalViewPr>
  <p:slideViewPr>
    <p:cSldViewPr snapToGrid="0">
      <p:cViewPr varScale="1">
        <p:scale>
          <a:sx n="60" d="100"/>
          <a:sy n="60" d="100"/>
        </p:scale>
        <p:origin x="804" y="2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56DAA3-035C-4282-BC10-F6B75E30C2F8}" type="datetimeFigureOut">
              <a:rPr lang="ko-KR" altLang="en-US" smtClean="0"/>
              <a:t>2019-09-08</a:t>
            </a:fld>
            <a:endParaRPr lang="ko-KR" altLang="en-US"/>
          </a:p>
        </p:txBody>
      </p:sp>
      <p:sp>
        <p:nvSpPr>
          <p:cNvPr id="4" name="슬라이드 이미지 개체 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949E8A-28E2-4427-8FEF-5F0BC35024C9}" type="slidenum">
              <a:rPr lang="ko-KR" altLang="en-US" smtClean="0"/>
              <a:t>‹#›</a:t>
            </a:fld>
            <a:endParaRPr lang="ko-KR" altLang="en-US"/>
          </a:p>
        </p:txBody>
      </p:sp>
    </p:spTree>
    <p:extLst>
      <p:ext uri="{BB962C8B-B14F-4D97-AF65-F5344CB8AC3E}">
        <p14:creationId xmlns:p14="http://schemas.microsoft.com/office/powerpoint/2010/main" val="3536313226"/>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32949E8A-28E2-4427-8FEF-5F0BC35024C9}" type="slidenum">
              <a:rPr lang="ko-KR" altLang="en-US" smtClean="0"/>
              <a:t>2</a:t>
            </a:fld>
            <a:endParaRPr lang="ko-KR" altLang="en-US"/>
          </a:p>
        </p:txBody>
      </p:sp>
    </p:spTree>
    <p:extLst>
      <p:ext uri="{BB962C8B-B14F-4D97-AF65-F5344CB8AC3E}">
        <p14:creationId xmlns:p14="http://schemas.microsoft.com/office/powerpoint/2010/main" val="2872924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32949E8A-28E2-4427-8FEF-5F0BC35024C9}" type="slidenum">
              <a:rPr lang="ko-KR" altLang="en-US" smtClean="0"/>
              <a:t>3</a:t>
            </a:fld>
            <a:endParaRPr lang="ko-KR" altLang="en-US"/>
          </a:p>
        </p:txBody>
      </p:sp>
    </p:spTree>
    <p:extLst>
      <p:ext uri="{BB962C8B-B14F-4D97-AF65-F5344CB8AC3E}">
        <p14:creationId xmlns:p14="http://schemas.microsoft.com/office/powerpoint/2010/main" val="4741088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제목 슬라이드">
    <p:spTree>
      <p:nvGrpSpPr>
        <p:cNvPr id="1" name=""/>
        <p:cNvGrpSpPr/>
        <p:nvPr/>
      </p:nvGrpSpPr>
      <p:grpSpPr>
        <a:xfrm>
          <a:off x="0" y="0"/>
          <a:ext cx="0" cy="0"/>
          <a:chOff x="0" y="0"/>
          <a:chExt cx="0" cy="0"/>
        </a:xfrm>
      </p:grpSpPr>
      <p:sp useBgFill="1">
        <p:nvSpPr>
          <p:cNvPr id="31" name="모서리가 둥근 직사각형 30"/>
          <p:cNvSpPr/>
          <p:nvPr/>
        </p:nvSpPr>
        <p:spPr bwMode="white">
          <a:xfrm>
            <a:off x="9835343" y="406098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7" name="직사각형 6"/>
          <p:cNvSpPr/>
          <p:nvPr/>
        </p:nvSpPr>
        <p:spPr>
          <a:xfrm>
            <a:off x="1" y="3429000"/>
            <a:ext cx="12192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직사각형 9"/>
          <p:cNvSpPr/>
          <p:nvPr/>
        </p:nvSpPr>
        <p:spPr>
          <a:xfrm>
            <a:off x="1" y="3675528"/>
            <a:ext cx="12192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9" name="직사각형 18"/>
          <p:cNvSpPr/>
          <p:nvPr/>
        </p:nvSpPr>
        <p:spPr>
          <a:xfrm>
            <a:off x="0" y="0"/>
            <a:ext cx="12192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제목 7"/>
          <p:cNvSpPr>
            <a:spLocks noGrp="1"/>
          </p:cNvSpPr>
          <p:nvPr>
            <p:ph type="ctrTitle"/>
          </p:nvPr>
        </p:nvSpPr>
        <p:spPr>
          <a:xfrm>
            <a:off x="609600" y="2401888"/>
            <a:ext cx="11277600" cy="1470025"/>
          </a:xfrm>
        </p:spPr>
        <p:txBody>
          <a:bodyPr anchor="b"/>
          <a:lstStyle>
            <a:lvl1pPr>
              <a:defRPr sz="4400">
                <a:solidFill>
                  <a:schemeClr val="bg1"/>
                </a:solidFill>
              </a:defRPr>
            </a:lvl1pPr>
          </a:lstStyle>
          <a:p>
            <a:r>
              <a:rPr kumimoji="0" lang="ko-KR" altLang="en-US"/>
              <a:t>마스터 제목 스타일 편집</a:t>
            </a:r>
            <a:endParaRPr kumimoji="0" lang="en-US"/>
          </a:p>
        </p:txBody>
      </p:sp>
      <p:sp>
        <p:nvSpPr>
          <p:cNvPr id="29" name="슬라이드 번호 개체 틀 28"/>
          <p:cNvSpPr>
            <a:spLocks noGrp="1"/>
          </p:cNvSpPr>
          <p:nvPr>
            <p:ph type="sldNum" sz="quarter" idx="12"/>
          </p:nvPr>
        </p:nvSpPr>
        <p:spPr>
          <a:xfrm>
            <a:off x="11088555" y="6381328"/>
            <a:ext cx="996949" cy="365760"/>
          </a:xfrm>
        </p:spPr>
        <p:txBody>
          <a:bodyPr/>
          <a:lstStyle>
            <a:lvl1pPr algn="r">
              <a:defRPr sz="1800">
                <a:solidFill>
                  <a:schemeClr val="tx1"/>
                </a:solidFill>
              </a:defRPr>
            </a:lvl1pPr>
          </a:lstStyle>
          <a:p>
            <a:fld id="{BB8E27A5-CD4B-4372-84EB-E8CE1CDCB677}" type="slidenum">
              <a:rPr lang="ko-KR" altLang="en-US" smtClean="0"/>
              <a:t>‹#›</a:t>
            </a:fld>
            <a:endParaRPr lang="ko-KR" altLang="en-US"/>
          </a:p>
        </p:txBody>
      </p:sp>
      <p:pic>
        <p:nvPicPr>
          <p:cNvPr id="21" name="_x185714088" descr="EMB000018c0072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84004" y="4077072"/>
            <a:ext cx="1606549"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166693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7253913" y="1109161"/>
            <a:ext cx="782404" cy="4681637"/>
          </a:xfrm>
        </p:spPr>
        <p:txBody>
          <a:bodyPr vert="vert270" lIns="45720" tIns="0" rIns="45720" anchor="t"/>
          <a:lstStyle>
            <a:lvl1pPr algn="ctr">
              <a:buNone/>
              <a:defRPr sz="2000" b="1"/>
            </a:lvl1pPr>
          </a:lstStyle>
          <a:p>
            <a:r>
              <a:rPr kumimoji="0" lang="ko-KR" altLang="en-US"/>
              <a:t>마스터 제목 스타일 편집</a:t>
            </a:r>
            <a:endParaRPr kumimoji="0" lang="en-US"/>
          </a:p>
        </p:txBody>
      </p:sp>
      <p:sp>
        <p:nvSpPr>
          <p:cNvPr id="3" name="그림 개체 틀 2"/>
          <p:cNvSpPr>
            <a:spLocks noGrp="1"/>
          </p:cNvSpPr>
          <p:nvPr>
            <p:ph type="pic" idx="1"/>
          </p:nvPr>
        </p:nvSpPr>
        <p:spPr>
          <a:xfrm>
            <a:off x="538228" y="1143000"/>
            <a:ext cx="6096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ko-KR" altLang="en-US"/>
              <a:t>그림을 추가하려면 아이콘을 클릭하십시오</a:t>
            </a:r>
            <a:endParaRPr kumimoji="0" lang="en-US" dirty="0"/>
          </a:p>
        </p:txBody>
      </p:sp>
      <p:sp>
        <p:nvSpPr>
          <p:cNvPr id="4" name="텍스트 개체 틀 3"/>
          <p:cNvSpPr>
            <a:spLocks noGrp="1"/>
          </p:cNvSpPr>
          <p:nvPr>
            <p:ph type="body" sz="half" idx="2"/>
          </p:nvPr>
        </p:nvSpPr>
        <p:spPr>
          <a:xfrm>
            <a:off x="8117924" y="3274309"/>
            <a:ext cx="34544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ko-KR" altLang="en-US"/>
              <a:t>마스터 텍스트 스타일 편집</a:t>
            </a:r>
          </a:p>
        </p:txBody>
      </p:sp>
      <p:sp>
        <p:nvSpPr>
          <p:cNvPr id="5" name="날짜 개체 틀 4"/>
          <p:cNvSpPr>
            <a:spLocks noGrp="1"/>
          </p:cNvSpPr>
          <p:nvPr>
            <p:ph type="dt" sz="half" idx="10"/>
          </p:nvPr>
        </p:nvSpPr>
        <p:spPr>
          <a:xfrm>
            <a:off x="8782048" y="612648"/>
            <a:ext cx="1276352" cy="457200"/>
          </a:xfrm>
          <a:prstGeom prst="rect">
            <a:avLst/>
          </a:prstGeom>
        </p:spPr>
        <p:txBody>
          <a:bodyPr/>
          <a:lstStyle/>
          <a:p>
            <a:fld id="{C81B89A1-FC26-4FFD-938D-053CB3A33A9C}" type="datetimeFigureOut">
              <a:rPr lang="ko-KR" altLang="en-US" smtClean="0"/>
              <a:t>2019-09-08</a:t>
            </a:fld>
            <a:endParaRPr lang="ko-KR" altLang="en-US"/>
          </a:p>
        </p:txBody>
      </p:sp>
      <p:sp>
        <p:nvSpPr>
          <p:cNvPr id="6" name="바닥글 개체 틀 5"/>
          <p:cNvSpPr>
            <a:spLocks noGrp="1"/>
          </p:cNvSpPr>
          <p:nvPr>
            <p:ph type="ftr" sz="quarter" idx="11"/>
          </p:nvPr>
        </p:nvSpPr>
        <p:spPr>
          <a:xfrm>
            <a:off x="7010400" y="612648"/>
            <a:ext cx="1767840" cy="457200"/>
          </a:xfrm>
          <a:prstGeom prst="rect">
            <a:avLst/>
          </a:prstGeom>
        </p:spPr>
        <p:txBody>
          <a:bodyPr/>
          <a:lstStyle/>
          <a:p>
            <a:endParaRPr lang="ko-KR" altLang="en-US"/>
          </a:p>
        </p:txBody>
      </p:sp>
      <p:sp>
        <p:nvSpPr>
          <p:cNvPr id="7" name="슬라이드 번호 개체 틀 6"/>
          <p:cNvSpPr>
            <a:spLocks noGrp="1"/>
          </p:cNvSpPr>
          <p:nvPr>
            <p:ph type="sldNum" sz="quarter" idx="12"/>
          </p:nvPr>
        </p:nvSpPr>
        <p:spPr/>
        <p:txBody>
          <a:bodyPr/>
          <a:lstStyle/>
          <a:p>
            <a:fld id="{BB8E27A5-CD4B-4372-84EB-E8CE1CDCB677}" type="slidenum">
              <a:rPr lang="ko-KR" altLang="en-US" smtClean="0"/>
              <a:t>‹#›</a:t>
            </a:fld>
            <a:endParaRPr lang="ko-KR" altLang="en-US"/>
          </a:p>
        </p:txBody>
      </p:sp>
    </p:spTree>
    <p:extLst>
      <p:ext uri="{BB962C8B-B14F-4D97-AF65-F5344CB8AC3E}">
        <p14:creationId xmlns:p14="http://schemas.microsoft.com/office/powerpoint/2010/main" val="1863676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a:t>마스터 제목 스타일 편집</a:t>
            </a:r>
            <a:endParaRPr kumimoji="0" lang="en-US"/>
          </a:p>
        </p:txBody>
      </p:sp>
      <p:sp>
        <p:nvSpPr>
          <p:cNvPr id="3" name="세로 텍스트 개체 틀 2"/>
          <p:cNvSpPr>
            <a:spLocks noGrp="1"/>
          </p:cNvSpPr>
          <p:nvPr>
            <p:ph type="body" orient="vert" idx="1"/>
          </p:nvPr>
        </p:nvSpPr>
        <p:spPr/>
        <p:txBody>
          <a:bodyPr vert="eaVert"/>
          <a:lstStyle/>
          <a:p>
            <a:pPr lvl="0" eaLnBrk="1" latinLnBrk="0" hangingPunct="1"/>
            <a:r>
              <a:rPr lang="ko-KR" altLang="en-US"/>
              <a:t>마스터 텍스트 스타일 편집</a:t>
            </a:r>
          </a:p>
          <a:p>
            <a:pPr lvl="1" eaLnBrk="1" latinLnBrk="0" hangingPunct="1"/>
            <a:r>
              <a:rPr lang="ko-KR" altLang="en-US"/>
              <a:t>둘째 수준</a:t>
            </a:r>
          </a:p>
          <a:p>
            <a:pPr lvl="2" eaLnBrk="1" latinLnBrk="0" hangingPunct="1"/>
            <a:r>
              <a:rPr lang="ko-KR" altLang="en-US"/>
              <a:t>셋째 수준</a:t>
            </a:r>
          </a:p>
          <a:p>
            <a:pPr lvl="3" eaLnBrk="1" latinLnBrk="0" hangingPunct="1"/>
            <a:r>
              <a:rPr lang="ko-KR" altLang="en-US"/>
              <a:t>넷째 수준</a:t>
            </a:r>
          </a:p>
          <a:p>
            <a:pPr lvl="4" eaLnBrk="1" latinLnBrk="0" hangingPunct="1"/>
            <a:r>
              <a:rPr lang="ko-KR" altLang="en-US"/>
              <a:t>다섯째 수준</a:t>
            </a:r>
            <a:endParaRPr kumimoji="0" lang="en-US"/>
          </a:p>
        </p:txBody>
      </p:sp>
      <p:sp>
        <p:nvSpPr>
          <p:cNvPr id="4" name="날짜 개체 틀 3"/>
          <p:cNvSpPr>
            <a:spLocks noGrp="1"/>
          </p:cNvSpPr>
          <p:nvPr>
            <p:ph type="dt" sz="half" idx="10"/>
          </p:nvPr>
        </p:nvSpPr>
        <p:spPr>
          <a:xfrm>
            <a:off x="8782048" y="612648"/>
            <a:ext cx="1276352" cy="457200"/>
          </a:xfrm>
          <a:prstGeom prst="rect">
            <a:avLst/>
          </a:prstGeom>
        </p:spPr>
        <p:txBody>
          <a:bodyPr/>
          <a:lstStyle/>
          <a:p>
            <a:fld id="{C81B89A1-FC26-4FFD-938D-053CB3A33A9C}" type="datetimeFigureOut">
              <a:rPr lang="ko-KR" altLang="en-US" smtClean="0"/>
              <a:t>2019-09-08</a:t>
            </a:fld>
            <a:endParaRPr lang="ko-KR" altLang="en-US"/>
          </a:p>
        </p:txBody>
      </p:sp>
      <p:sp>
        <p:nvSpPr>
          <p:cNvPr id="5" name="바닥글 개체 틀 4"/>
          <p:cNvSpPr>
            <a:spLocks noGrp="1"/>
          </p:cNvSpPr>
          <p:nvPr>
            <p:ph type="ftr" sz="quarter" idx="11"/>
          </p:nvPr>
        </p:nvSpPr>
        <p:spPr>
          <a:xfrm>
            <a:off x="7010400" y="612648"/>
            <a:ext cx="1767840" cy="457200"/>
          </a:xfrm>
          <a:prstGeom prst="rect">
            <a:avLst/>
          </a:prstGeom>
        </p:spPr>
        <p:txBody>
          <a:bodyPr/>
          <a:lstStyle/>
          <a:p>
            <a:endParaRPr lang="ko-KR" altLang="en-US"/>
          </a:p>
        </p:txBody>
      </p:sp>
      <p:sp>
        <p:nvSpPr>
          <p:cNvPr id="6" name="슬라이드 번호 개체 틀 5"/>
          <p:cNvSpPr>
            <a:spLocks noGrp="1"/>
          </p:cNvSpPr>
          <p:nvPr>
            <p:ph type="sldNum" sz="quarter" idx="12"/>
          </p:nvPr>
        </p:nvSpPr>
        <p:spPr/>
        <p:txBody>
          <a:bodyPr/>
          <a:lstStyle/>
          <a:p>
            <a:fld id="{BB8E27A5-CD4B-4372-84EB-E8CE1CDCB677}" type="slidenum">
              <a:rPr lang="ko-KR" altLang="en-US" smtClean="0"/>
              <a:t>‹#›</a:t>
            </a:fld>
            <a:endParaRPr lang="ko-KR" altLang="en-US"/>
          </a:p>
        </p:txBody>
      </p:sp>
    </p:spTree>
    <p:extLst>
      <p:ext uri="{BB962C8B-B14F-4D97-AF65-F5344CB8AC3E}">
        <p14:creationId xmlns:p14="http://schemas.microsoft.com/office/powerpoint/2010/main" val="32697123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9042400" y="1143000"/>
            <a:ext cx="2540000" cy="5486400"/>
          </a:xfrm>
        </p:spPr>
        <p:txBody>
          <a:bodyPr vert="eaVert"/>
          <a:lstStyle/>
          <a:p>
            <a:r>
              <a:rPr kumimoji="0" lang="ko-KR" altLang="en-US"/>
              <a:t>마스터 제목 스타일 편집</a:t>
            </a:r>
            <a:endParaRPr kumimoji="0" lang="en-US"/>
          </a:p>
        </p:txBody>
      </p:sp>
      <p:sp>
        <p:nvSpPr>
          <p:cNvPr id="3" name="세로 텍스트 개체 틀 2"/>
          <p:cNvSpPr>
            <a:spLocks noGrp="1"/>
          </p:cNvSpPr>
          <p:nvPr>
            <p:ph type="body" orient="vert" idx="1"/>
          </p:nvPr>
        </p:nvSpPr>
        <p:spPr>
          <a:xfrm>
            <a:off x="609600" y="1143000"/>
            <a:ext cx="8331200" cy="5486400"/>
          </a:xfrm>
        </p:spPr>
        <p:txBody>
          <a:bodyPr vert="eaVert"/>
          <a:lstStyle/>
          <a:p>
            <a:pPr lvl="0" eaLnBrk="1" latinLnBrk="0" hangingPunct="1"/>
            <a:r>
              <a:rPr lang="ko-KR" altLang="en-US"/>
              <a:t>마스터 텍스트 스타일 편집</a:t>
            </a:r>
          </a:p>
          <a:p>
            <a:pPr lvl="1" eaLnBrk="1" latinLnBrk="0" hangingPunct="1"/>
            <a:r>
              <a:rPr lang="ko-KR" altLang="en-US"/>
              <a:t>둘째 수준</a:t>
            </a:r>
          </a:p>
          <a:p>
            <a:pPr lvl="2" eaLnBrk="1" latinLnBrk="0" hangingPunct="1"/>
            <a:r>
              <a:rPr lang="ko-KR" altLang="en-US"/>
              <a:t>셋째 수준</a:t>
            </a:r>
          </a:p>
          <a:p>
            <a:pPr lvl="3" eaLnBrk="1" latinLnBrk="0" hangingPunct="1"/>
            <a:r>
              <a:rPr lang="ko-KR" altLang="en-US"/>
              <a:t>넷째 수준</a:t>
            </a:r>
          </a:p>
          <a:p>
            <a:pPr lvl="4" eaLnBrk="1" latinLnBrk="0" hangingPunct="1"/>
            <a:r>
              <a:rPr lang="ko-KR" altLang="en-US"/>
              <a:t>다섯째 수준</a:t>
            </a:r>
            <a:endParaRPr kumimoji="0" lang="en-US"/>
          </a:p>
        </p:txBody>
      </p:sp>
      <p:sp>
        <p:nvSpPr>
          <p:cNvPr id="4" name="날짜 개체 틀 3"/>
          <p:cNvSpPr>
            <a:spLocks noGrp="1"/>
          </p:cNvSpPr>
          <p:nvPr>
            <p:ph type="dt" sz="half" idx="10"/>
          </p:nvPr>
        </p:nvSpPr>
        <p:spPr>
          <a:xfrm>
            <a:off x="8782048" y="612648"/>
            <a:ext cx="1276352" cy="457200"/>
          </a:xfrm>
          <a:prstGeom prst="rect">
            <a:avLst/>
          </a:prstGeom>
        </p:spPr>
        <p:txBody>
          <a:bodyPr/>
          <a:lstStyle/>
          <a:p>
            <a:fld id="{C81B89A1-FC26-4FFD-938D-053CB3A33A9C}" type="datetimeFigureOut">
              <a:rPr lang="ko-KR" altLang="en-US" smtClean="0"/>
              <a:t>2019-09-08</a:t>
            </a:fld>
            <a:endParaRPr lang="ko-KR" altLang="en-US"/>
          </a:p>
        </p:txBody>
      </p:sp>
      <p:sp>
        <p:nvSpPr>
          <p:cNvPr id="5" name="바닥글 개체 틀 4"/>
          <p:cNvSpPr>
            <a:spLocks noGrp="1"/>
          </p:cNvSpPr>
          <p:nvPr>
            <p:ph type="ftr" sz="quarter" idx="11"/>
          </p:nvPr>
        </p:nvSpPr>
        <p:spPr>
          <a:xfrm>
            <a:off x="7010400" y="612648"/>
            <a:ext cx="1767840" cy="457200"/>
          </a:xfrm>
          <a:prstGeom prst="rect">
            <a:avLst/>
          </a:prstGeom>
        </p:spPr>
        <p:txBody>
          <a:bodyPr/>
          <a:lstStyle/>
          <a:p>
            <a:endParaRPr lang="ko-KR" altLang="en-US"/>
          </a:p>
        </p:txBody>
      </p:sp>
      <p:sp>
        <p:nvSpPr>
          <p:cNvPr id="6" name="슬라이드 번호 개체 틀 5"/>
          <p:cNvSpPr>
            <a:spLocks noGrp="1"/>
          </p:cNvSpPr>
          <p:nvPr>
            <p:ph type="sldNum" sz="quarter" idx="12"/>
          </p:nvPr>
        </p:nvSpPr>
        <p:spPr/>
        <p:txBody>
          <a:bodyPr/>
          <a:lstStyle/>
          <a:p>
            <a:fld id="{BB8E27A5-CD4B-4372-84EB-E8CE1CDCB677}" type="slidenum">
              <a:rPr lang="ko-KR" altLang="en-US" smtClean="0"/>
              <a:t>‹#›</a:t>
            </a:fld>
            <a:endParaRPr lang="ko-KR" altLang="en-US"/>
          </a:p>
        </p:txBody>
      </p:sp>
    </p:spTree>
    <p:extLst>
      <p:ext uri="{BB962C8B-B14F-4D97-AF65-F5344CB8AC3E}">
        <p14:creationId xmlns:p14="http://schemas.microsoft.com/office/powerpoint/2010/main" val="2974558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모두빈화면">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슬라이드 번호 개체 틀 2"/>
          <p:cNvSpPr>
            <a:spLocks noGrp="1"/>
          </p:cNvSpPr>
          <p:nvPr>
            <p:ph type="sldNum" sz="quarter" idx="10"/>
          </p:nvPr>
        </p:nvSpPr>
        <p:spPr/>
        <p:txBody>
          <a:bodyPr/>
          <a:lstStyle/>
          <a:p>
            <a:fld id="{BB8E27A5-CD4B-4372-84EB-E8CE1CDCB677}" type="slidenum">
              <a:rPr lang="ko-KR" altLang="en-US" smtClean="0"/>
              <a:t>‹#›</a:t>
            </a:fld>
            <a:endParaRPr lang="ko-KR" altLang="en-US"/>
          </a:p>
        </p:txBody>
      </p:sp>
      <p:sp>
        <p:nvSpPr>
          <p:cNvPr id="4" name="직사각형 3"/>
          <p:cNvSpPr/>
          <p:nvPr/>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800"/>
          </a:p>
        </p:txBody>
      </p:sp>
    </p:spTree>
    <p:extLst>
      <p:ext uri="{BB962C8B-B14F-4D97-AF65-F5344CB8AC3E}">
        <p14:creationId xmlns:p14="http://schemas.microsoft.com/office/powerpoint/2010/main" val="9409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p:txBody>
          <a:bodyPr>
            <a:normAutofit/>
          </a:bodyPr>
          <a:lstStyle>
            <a:lvl1pPr>
              <a:defRPr sz="4400"/>
            </a:lvl1pPr>
          </a:lstStyle>
          <a:p>
            <a:r>
              <a:rPr kumimoji="0" lang="ko-KR" altLang="en-US"/>
              <a:t>마스터 제목 스타일 편집</a:t>
            </a:r>
            <a:endParaRPr kumimoji="0" lang="en-US" dirty="0"/>
          </a:p>
        </p:txBody>
      </p:sp>
      <p:sp>
        <p:nvSpPr>
          <p:cNvPr id="6" name="슬라이드 번호 개체 틀 5"/>
          <p:cNvSpPr>
            <a:spLocks noGrp="1"/>
          </p:cNvSpPr>
          <p:nvPr>
            <p:ph type="sldNum" sz="quarter" idx="12"/>
          </p:nvPr>
        </p:nvSpPr>
        <p:spPr>
          <a:xfrm>
            <a:off x="11082800" y="6470228"/>
            <a:ext cx="1016000" cy="365760"/>
          </a:xfrm>
        </p:spPr>
        <p:txBody>
          <a:bodyPr/>
          <a:lstStyle>
            <a:lvl1pPr>
              <a:defRPr sz="1600" b="1"/>
            </a:lvl1pPr>
          </a:lstStyle>
          <a:p>
            <a:fld id="{BB8E27A5-CD4B-4372-84EB-E8CE1CDCB677}" type="slidenum">
              <a:rPr lang="ko-KR" altLang="en-US" smtClean="0"/>
              <a:t>‹#›</a:t>
            </a:fld>
            <a:endParaRPr lang="ko-KR" altLang="en-US"/>
          </a:p>
        </p:txBody>
      </p:sp>
      <p:sp>
        <p:nvSpPr>
          <p:cNvPr id="8" name="텍스트 개체 틀 12"/>
          <p:cNvSpPr>
            <a:spLocks noGrp="1"/>
          </p:cNvSpPr>
          <p:nvPr>
            <p:ph type="body" idx="1"/>
          </p:nvPr>
        </p:nvSpPr>
        <p:spPr>
          <a:xfrm>
            <a:off x="609600" y="1556793"/>
            <a:ext cx="10972800" cy="4896544"/>
          </a:xfrm>
          <a:prstGeom prst="rect">
            <a:avLst/>
          </a:prstGeom>
        </p:spPr>
        <p:txBody>
          <a:bodyPr vert="horz">
            <a:normAutofit/>
          </a:bodyPr>
          <a:lstStyle>
            <a:lvl2pPr>
              <a:defRPr sz="2400"/>
            </a:lvl2pPr>
            <a:lvl3pPr>
              <a:defRPr sz="2000"/>
            </a:lvl3pPr>
          </a:lstStyle>
          <a:p>
            <a:pPr lvl="0" eaLnBrk="1" latinLnBrk="0" hangingPunct="1"/>
            <a:r>
              <a:rPr kumimoji="0" lang="ko-KR" altLang="en-US"/>
              <a:t>마스터 텍스트 스타일 편집</a:t>
            </a:r>
          </a:p>
          <a:p>
            <a:pPr lvl="1" eaLnBrk="1" latinLnBrk="0" hangingPunct="1"/>
            <a:r>
              <a:rPr kumimoji="0" lang="ko-KR" altLang="en-US"/>
              <a:t>둘째 수준</a:t>
            </a:r>
          </a:p>
          <a:p>
            <a:pPr lvl="2" eaLnBrk="1" latinLnBrk="0" hangingPunct="1"/>
            <a:r>
              <a:rPr kumimoji="0" lang="ko-KR" altLang="en-US"/>
              <a:t>셋째 수준</a:t>
            </a:r>
          </a:p>
          <a:p>
            <a:pPr lvl="3" eaLnBrk="1" latinLnBrk="0" hangingPunct="1"/>
            <a:r>
              <a:rPr kumimoji="0" lang="ko-KR" altLang="en-US"/>
              <a:t>넷째 수준</a:t>
            </a:r>
          </a:p>
          <a:p>
            <a:pPr lvl="4" eaLnBrk="1" latinLnBrk="0" hangingPunct="1"/>
            <a:r>
              <a:rPr kumimoji="0" lang="ko-KR" altLang="en-US"/>
              <a:t>다섯째 수준</a:t>
            </a:r>
            <a:endParaRPr kumimoji="0" lang="en-US" dirty="0"/>
          </a:p>
        </p:txBody>
      </p:sp>
    </p:spTree>
    <p:extLst>
      <p:ext uri="{BB962C8B-B14F-4D97-AF65-F5344CB8AC3E}">
        <p14:creationId xmlns:p14="http://schemas.microsoft.com/office/powerpoint/2010/main" val="19118059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사용자 지정 레이아웃">
    <p:spTree>
      <p:nvGrpSpPr>
        <p:cNvPr id="1" name=""/>
        <p:cNvGrpSpPr/>
        <p:nvPr/>
      </p:nvGrpSpPr>
      <p:grpSpPr>
        <a:xfrm>
          <a:off x="0" y="0"/>
          <a:ext cx="0" cy="0"/>
          <a:chOff x="0" y="0"/>
          <a:chExt cx="0" cy="0"/>
        </a:xfrm>
      </p:grpSpPr>
      <p:sp>
        <p:nvSpPr>
          <p:cNvPr id="2" name="제목 1"/>
          <p:cNvSpPr>
            <a:spLocks noGrp="1"/>
          </p:cNvSpPr>
          <p:nvPr>
            <p:ph type="title"/>
          </p:nvPr>
        </p:nvSpPr>
        <p:spPr>
          <a:xfrm>
            <a:off x="609600" y="544488"/>
            <a:ext cx="11055019" cy="850776"/>
          </a:xfrm>
        </p:spPr>
        <p:txBody>
          <a:bodyPr/>
          <a:lstStyle/>
          <a:p>
            <a:r>
              <a:rPr lang="ko-KR" altLang="en-US"/>
              <a:t>마스터 제목 스타일 편집</a:t>
            </a:r>
          </a:p>
        </p:txBody>
      </p:sp>
      <p:sp>
        <p:nvSpPr>
          <p:cNvPr id="3" name="슬라이드 번호 개체 틀 2"/>
          <p:cNvSpPr>
            <a:spLocks noGrp="1"/>
          </p:cNvSpPr>
          <p:nvPr>
            <p:ph type="sldNum" sz="quarter" idx="10"/>
          </p:nvPr>
        </p:nvSpPr>
        <p:spPr/>
        <p:txBody>
          <a:bodyPr/>
          <a:lstStyle/>
          <a:p>
            <a:fld id="{BB8E27A5-CD4B-4372-84EB-E8CE1CDCB677}" type="slidenum">
              <a:rPr lang="ko-KR" altLang="en-US" smtClean="0"/>
              <a:t>‹#›</a:t>
            </a:fld>
            <a:endParaRPr lang="ko-KR" altLang="en-US"/>
          </a:p>
        </p:txBody>
      </p:sp>
      <p:sp>
        <p:nvSpPr>
          <p:cNvPr id="5" name="내용 개체 틀 4"/>
          <p:cNvSpPr>
            <a:spLocks noGrp="1"/>
          </p:cNvSpPr>
          <p:nvPr>
            <p:ph sz="quarter" idx="11"/>
          </p:nvPr>
        </p:nvSpPr>
        <p:spPr>
          <a:xfrm>
            <a:off x="624418" y="1557338"/>
            <a:ext cx="11040201" cy="4824412"/>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Tree>
    <p:extLst>
      <p:ext uri="{BB962C8B-B14F-4D97-AF65-F5344CB8AC3E}">
        <p14:creationId xmlns:p14="http://schemas.microsoft.com/office/powerpoint/2010/main" val="3661459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963084" y="1981201"/>
            <a:ext cx="103632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ko-KR" altLang="en-US"/>
              <a:t>마스터 제목 스타일 편집</a:t>
            </a:r>
            <a:endParaRPr kumimoji="0" lang="en-US"/>
          </a:p>
        </p:txBody>
      </p:sp>
      <p:sp>
        <p:nvSpPr>
          <p:cNvPr id="3" name="텍스트 개체 틀 2"/>
          <p:cNvSpPr>
            <a:spLocks noGrp="1"/>
          </p:cNvSpPr>
          <p:nvPr>
            <p:ph type="body" idx="1"/>
          </p:nvPr>
        </p:nvSpPr>
        <p:spPr>
          <a:xfrm>
            <a:off x="963084" y="3367088"/>
            <a:ext cx="103632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ko-KR" altLang="en-US"/>
              <a:t>마스터 텍스트 스타일 편집</a:t>
            </a:r>
          </a:p>
        </p:txBody>
      </p:sp>
      <p:sp>
        <p:nvSpPr>
          <p:cNvPr id="4" name="날짜 개체 틀 3"/>
          <p:cNvSpPr>
            <a:spLocks noGrp="1"/>
          </p:cNvSpPr>
          <p:nvPr>
            <p:ph type="dt" sz="half" idx="10"/>
          </p:nvPr>
        </p:nvSpPr>
        <p:spPr>
          <a:xfrm>
            <a:off x="8782048" y="612648"/>
            <a:ext cx="1276352" cy="457200"/>
          </a:xfrm>
          <a:prstGeom prst="rect">
            <a:avLst/>
          </a:prstGeom>
        </p:spPr>
        <p:txBody>
          <a:bodyPr/>
          <a:lstStyle/>
          <a:p>
            <a:fld id="{C81B89A1-FC26-4FFD-938D-053CB3A33A9C}" type="datetimeFigureOut">
              <a:rPr lang="ko-KR" altLang="en-US" smtClean="0"/>
              <a:t>2019-09-08</a:t>
            </a:fld>
            <a:endParaRPr lang="ko-KR" altLang="en-US"/>
          </a:p>
        </p:txBody>
      </p:sp>
      <p:sp>
        <p:nvSpPr>
          <p:cNvPr id="5" name="바닥글 개체 틀 4"/>
          <p:cNvSpPr>
            <a:spLocks noGrp="1"/>
          </p:cNvSpPr>
          <p:nvPr>
            <p:ph type="ftr" sz="quarter" idx="11"/>
          </p:nvPr>
        </p:nvSpPr>
        <p:spPr>
          <a:xfrm>
            <a:off x="7010400" y="612648"/>
            <a:ext cx="1767840" cy="457200"/>
          </a:xfrm>
          <a:prstGeom prst="rect">
            <a:avLst/>
          </a:prstGeom>
        </p:spPr>
        <p:txBody>
          <a:bodyPr/>
          <a:lstStyle/>
          <a:p>
            <a:endParaRPr lang="ko-KR" altLang="en-US"/>
          </a:p>
        </p:txBody>
      </p:sp>
      <p:sp>
        <p:nvSpPr>
          <p:cNvPr id="6" name="슬라이드 번호 개체 틀 5"/>
          <p:cNvSpPr>
            <a:spLocks noGrp="1"/>
          </p:cNvSpPr>
          <p:nvPr>
            <p:ph type="sldNum" sz="quarter" idx="12"/>
          </p:nvPr>
        </p:nvSpPr>
        <p:spPr/>
        <p:txBody>
          <a:bodyPr/>
          <a:lstStyle/>
          <a:p>
            <a:fld id="{BB8E27A5-CD4B-4372-84EB-E8CE1CDCB677}" type="slidenum">
              <a:rPr lang="ko-KR" altLang="en-US" smtClean="0"/>
              <a:t>‹#›</a:t>
            </a:fld>
            <a:endParaRPr lang="ko-KR" altLang="en-US"/>
          </a:p>
        </p:txBody>
      </p:sp>
    </p:spTree>
    <p:extLst>
      <p:ext uri="{BB962C8B-B14F-4D97-AF65-F5344CB8AC3E}">
        <p14:creationId xmlns:p14="http://schemas.microsoft.com/office/powerpoint/2010/main" val="2692991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kumimoji="0" lang="ko-KR" altLang="en-US"/>
              <a:t>마스터 제목 스타일 편집</a:t>
            </a:r>
            <a:endParaRPr kumimoji="0" lang="en-US"/>
          </a:p>
        </p:txBody>
      </p:sp>
      <p:sp>
        <p:nvSpPr>
          <p:cNvPr id="3" name="내용 개체 틀 2"/>
          <p:cNvSpPr>
            <a:spLocks noGrp="1"/>
          </p:cNvSpPr>
          <p:nvPr>
            <p:ph sz="half" idx="1"/>
          </p:nvPr>
        </p:nvSpPr>
        <p:spPr>
          <a:xfrm>
            <a:off x="609600" y="2249425"/>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ko-KR" altLang="en-US"/>
              <a:t>마스터 텍스트 스타일 편집</a:t>
            </a:r>
          </a:p>
          <a:p>
            <a:pPr lvl="1" eaLnBrk="1" latinLnBrk="0" hangingPunct="1"/>
            <a:r>
              <a:rPr lang="ko-KR" altLang="en-US"/>
              <a:t>둘째 수준</a:t>
            </a:r>
          </a:p>
          <a:p>
            <a:pPr lvl="2" eaLnBrk="1" latinLnBrk="0" hangingPunct="1"/>
            <a:r>
              <a:rPr lang="ko-KR" altLang="en-US"/>
              <a:t>셋째 수준</a:t>
            </a:r>
          </a:p>
          <a:p>
            <a:pPr lvl="3" eaLnBrk="1" latinLnBrk="0" hangingPunct="1"/>
            <a:r>
              <a:rPr lang="ko-KR" altLang="en-US"/>
              <a:t>넷째 수준</a:t>
            </a:r>
          </a:p>
          <a:p>
            <a:pPr lvl="4" eaLnBrk="1" latinLnBrk="0" hangingPunct="1"/>
            <a:r>
              <a:rPr lang="ko-KR" altLang="en-US"/>
              <a:t>다섯째 수준</a:t>
            </a:r>
            <a:endParaRPr kumimoji="0" lang="en-US"/>
          </a:p>
        </p:txBody>
      </p:sp>
      <p:sp>
        <p:nvSpPr>
          <p:cNvPr id="4" name="내용 개체 틀 3"/>
          <p:cNvSpPr>
            <a:spLocks noGrp="1"/>
          </p:cNvSpPr>
          <p:nvPr>
            <p:ph sz="half" idx="2"/>
          </p:nvPr>
        </p:nvSpPr>
        <p:spPr>
          <a:xfrm>
            <a:off x="6197600" y="2249425"/>
            <a:ext cx="53848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ko-KR" altLang="en-US"/>
              <a:t>마스터 텍스트 스타일 편집</a:t>
            </a:r>
          </a:p>
          <a:p>
            <a:pPr lvl="1" eaLnBrk="1" latinLnBrk="0" hangingPunct="1"/>
            <a:r>
              <a:rPr lang="ko-KR" altLang="en-US"/>
              <a:t>둘째 수준</a:t>
            </a:r>
          </a:p>
          <a:p>
            <a:pPr lvl="2" eaLnBrk="1" latinLnBrk="0" hangingPunct="1"/>
            <a:r>
              <a:rPr lang="ko-KR" altLang="en-US"/>
              <a:t>셋째 수준</a:t>
            </a:r>
          </a:p>
          <a:p>
            <a:pPr lvl="3" eaLnBrk="1" latinLnBrk="0" hangingPunct="1"/>
            <a:r>
              <a:rPr lang="ko-KR" altLang="en-US"/>
              <a:t>넷째 수준</a:t>
            </a:r>
          </a:p>
          <a:p>
            <a:pPr lvl="4" eaLnBrk="1" latinLnBrk="0" hangingPunct="1"/>
            <a:r>
              <a:rPr lang="ko-KR" altLang="en-US"/>
              <a:t>다섯째 수준</a:t>
            </a:r>
            <a:endParaRPr kumimoji="0" lang="en-US"/>
          </a:p>
        </p:txBody>
      </p:sp>
      <p:sp>
        <p:nvSpPr>
          <p:cNvPr id="5" name="날짜 개체 틀 4"/>
          <p:cNvSpPr>
            <a:spLocks noGrp="1"/>
          </p:cNvSpPr>
          <p:nvPr>
            <p:ph type="dt" sz="half" idx="10"/>
          </p:nvPr>
        </p:nvSpPr>
        <p:spPr>
          <a:xfrm>
            <a:off x="8782048" y="612648"/>
            <a:ext cx="1276352" cy="457200"/>
          </a:xfrm>
          <a:prstGeom prst="rect">
            <a:avLst/>
          </a:prstGeom>
        </p:spPr>
        <p:txBody>
          <a:bodyPr/>
          <a:lstStyle/>
          <a:p>
            <a:fld id="{C81B89A1-FC26-4FFD-938D-053CB3A33A9C}" type="datetimeFigureOut">
              <a:rPr lang="ko-KR" altLang="en-US" smtClean="0"/>
              <a:t>2019-09-08</a:t>
            </a:fld>
            <a:endParaRPr lang="ko-KR" altLang="en-US"/>
          </a:p>
        </p:txBody>
      </p:sp>
      <p:sp>
        <p:nvSpPr>
          <p:cNvPr id="6" name="바닥글 개체 틀 5"/>
          <p:cNvSpPr>
            <a:spLocks noGrp="1"/>
          </p:cNvSpPr>
          <p:nvPr>
            <p:ph type="ftr" sz="quarter" idx="11"/>
          </p:nvPr>
        </p:nvSpPr>
        <p:spPr>
          <a:xfrm>
            <a:off x="7010400" y="612648"/>
            <a:ext cx="1767840" cy="457200"/>
          </a:xfrm>
          <a:prstGeom prst="rect">
            <a:avLst/>
          </a:prstGeom>
        </p:spPr>
        <p:txBody>
          <a:bodyPr/>
          <a:lstStyle/>
          <a:p>
            <a:endParaRPr lang="ko-KR" altLang="en-US"/>
          </a:p>
        </p:txBody>
      </p:sp>
      <p:sp>
        <p:nvSpPr>
          <p:cNvPr id="7" name="슬라이드 번호 개체 틀 6"/>
          <p:cNvSpPr>
            <a:spLocks noGrp="1"/>
          </p:cNvSpPr>
          <p:nvPr>
            <p:ph type="sldNum" sz="quarter" idx="12"/>
          </p:nvPr>
        </p:nvSpPr>
        <p:spPr/>
        <p:txBody>
          <a:bodyPr/>
          <a:lstStyle/>
          <a:p>
            <a:fld id="{BB8E27A5-CD4B-4372-84EB-E8CE1CDCB677}" type="slidenum">
              <a:rPr lang="ko-KR" altLang="en-US" smtClean="0"/>
              <a:t>‹#›</a:t>
            </a:fld>
            <a:endParaRPr lang="ko-KR" altLang="en-US"/>
          </a:p>
        </p:txBody>
      </p:sp>
    </p:spTree>
    <p:extLst>
      <p:ext uri="{BB962C8B-B14F-4D97-AF65-F5344CB8AC3E}">
        <p14:creationId xmlns:p14="http://schemas.microsoft.com/office/powerpoint/2010/main" val="3577588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a:xfrm>
            <a:off x="508000" y="1143000"/>
            <a:ext cx="11176000" cy="1069848"/>
          </a:xfrm>
        </p:spPr>
        <p:txBody>
          <a:bodyPr anchor="ctr"/>
          <a:lstStyle>
            <a:lvl1pPr>
              <a:defRPr sz="4000" b="0" i="0" cap="none" baseline="0"/>
            </a:lvl1pPr>
          </a:lstStyle>
          <a:p>
            <a:r>
              <a:rPr kumimoji="0" lang="ko-KR" altLang="en-US"/>
              <a:t>마스터 제목 스타일 편집</a:t>
            </a:r>
            <a:endParaRPr kumimoji="0" lang="en-US"/>
          </a:p>
        </p:txBody>
      </p:sp>
      <p:sp>
        <p:nvSpPr>
          <p:cNvPr id="3" name="텍스트 개체 틀 2"/>
          <p:cNvSpPr>
            <a:spLocks noGrp="1"/>
          </p:cNvSpPr>
          <p:nvPr>
            <p:ph type="body" idx="1"/>
          </p:nvPr>
        </p:nvSpPr>
        <p:spPr>
          <a:xfrm>
            <a:off x="508000" y="2244970"/>
            <a:ext cx="5388864"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a:t>마스터 텍스트 스타일 편집</a:t>
            </a:r>
          </a:p>
        </p:txBody>
      </p:sp>
      <p:sp>
        <p:nvSpPr>
          <p:cNvPr id="4" name="텍스트 개체 틀 3"/>
          <p:cNvSpPr>
            <a:spLocks noGrp="1"/>
          </p:cNvSpPr>
          <p:nvPr>
            <p:ph type="body" sz="half" idx="3"/>
          </p:nvPr>
        </p:nvSpPr>
        <p:spPr>
          <a:xfrm>
            <a:off x="6294968" y="2244970"/>
            <a:ext cx="5389033"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ko-KR" altLang="en-US"/>
              <a:t>마스터 텍스트 스타일 편집</a:t>
            </a:r>
          </a:p>
        </p:txBody>
      </p:sp>
      <p:sp>
        <p:nvSpPr>
          <p:cNvPr id="5" name="내용 개체 틀 4"/>
          <p:cNvSpPr>
            <a:spLocks noGrp="1"/>
          </p:cNvSpPr>
          <p:nvPr>
            <p:ph sz="quarter" idx="2"/>
          </p:nvPr>
        </p:nvSpPr>
        <p:spPr>
          <a:xfrm>
            <a:off x="508000" y="2708519"/>
            <a:ext cx="5388864"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ko-KR" altLang="en-US"/>
              <a:t>마스터 텍스트 스타일 편집</a:t>
            </a:r>
          </a:p>
          <a:p>
            <a:pPr lvl="1" eaLnBrk="1" latinLnBrk="0" hangingPunct="1"/>
            <a:r>
              <a:rPr lang="ko-KR" altLang="en-US"/>
              <a:t>둘째 수준</a:t>
            </a:r>
          </a:p>
          <a:p>
            <a:pPr lvl="2" eaLnBrk="1" latinLnBrk="0" hangingPunct="1"/>
            <a:r>
              <a:rPr lang="ko-KR" altLang="en-US"/>
              <a:t>셋째 수준</a:t>
            </a:r>
          </a:p>
          <a:p>
            <a:pPr lvl="3" eaLnBrk="1" latinLnBrk="0" hangingPunct="1"/>
            <a:r>
              <a:rPr lang="ko-KR" altLang="en-US"/>
              <a:t>넷째 수준</a:t>
            </a:r>
          </a:p>
          <a:p>
            <a:pPr lvl="4" eaLnBrk="1" latinLnBrk="0" hangingPunct="1"/>
            <a:r>
              <a:rPr lang="ko-KR" altLang="en-US"/>
              <a:t>다섯째 수준</a:t>
            </a:r>
            <a:endParaRPr kumimoji="0" lang="en-US"/>
          </a:p>
        </p:txBody>
      </p:sp>
      <p:sp>
        <p:nvSpPr>
          <p:cNvPr id="6" name="내용 개체 틀 5"/>
          <p:cNvSpPr>
            <a:spLocks noGrp="1"/>
          </p:cNvSpPr>
          <p:nvPr>
            <p:ph sz="quarter" idx="4"/>
          </p:nvPr>
        </p:nvSpPr>
        <p:spPr>
          <a:xfrm>
            <a:off x="6291073" y="2708519"/>
            <a:ext cx="5389033"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ko-KR" altLang="en-US"/>
              <a:t>마스터 텍스트 스타일 편집</a:t>
            </a:r>
          </a:p>
          <a:p>
            <a:pPr lvl="1" eaLnBrk="1" latinLnBrk="0" hangingPunct="1"/>
            <a:r>
              <a:rPr lang="ko-KR" altLang="en-US"/>
              <a:t>둘째 수준</a:t>
            </a:r>
          </a:p>
          <a:p>
            <a:pPr lvl="2" eaLnBrk="1" latinLnBrk="0" hangingPunct="1"/>
            <a:r>
              <a:rPr lang="ko-KR" altLang="en-US"/>
              <a:t>셋째 수준</a:t>
            </a:r>
          </a:p>
          <a:p>
            <a:pPr lvl="3" eaLnBrk="1" latinLnBrk="0" hangingPunct="1"/>
            <a:r>
              <a:rPr lang="ko-KR" altLang="en-US"/>
              <a:t>넷째 수준</a:t>
            </a:r>
          </a:p>
          <a:p>
            <a:pPr lvl="4" eaLnBrk="1" latinLnBrk="0" hangingPunct="1"/>
            <a:r>
              <a:rPr lang="ko-KR" altLang="en-US"/>
              <a:t>다섯째 수준</a:t>
            </a:r>
            <a:endParaRPr kumimoji="0" lang="en-US"/>
          </a:p>
        </p:txBody>
      </p:sp>
      <p:sp>
        <p:nvSpPr>
          <p:cNvPr id="26" name="날짜 개체 틀 25"/>
          <p:cNvSpPr>
            <a:spLocks noGrp="1"/>
          </p:cNvSpPr>
          <p:nvPr>
            <p:ph type="dt" sz="half" idx="10"/>
          </p:nvPr>
        </p:nvSpPr>
        <p:spPr>
          <a:xfrm>
            <a:off x="8782048" y="612648"/>
            <a:ext cx="1276352" cy="457200"/>
          </a:xfrm>
          <a:prstGeom prst="rect">
            <a:avLst/>
          </a:prstGeom>
        </p:spPr>
        <p:txBody>
          <a:bodyPr rtlCol="0"/>
          <a:lstStyle/>
          <a:p>
            <a:fld id="{C81B89A1-FC26-4FFD-938D-053CB3A33A9C}" type="datetimeFigureOut">
              <a:rPr lang="ko-KR" altLang="en-US" smtClean="0"/>
              <a:t>2019-09-08</a:t>
            </a:fld>
            <a:endParaRPr lang="ko-KR" altLang="en-US"/>
          </a:p>
        </p:txBody>
      </p:sp>
      <p:sp>
        <p:nvSpPr>
          <p:cNvPr id="27" name="슬라이드 번호 개체 틀 26"/>
          <p:cNvSpPr>
            <a:spLocks noGrp="1"/>
          </p:cNvSpPr>
          <p:nvPr>
            <p:ph type="sldNum" sz="quarter" idx="11"/>
          </p:nvPr>
        </p:nvSpPr>
        <p:spPr/>
        <p:txBody>
          <a:bodyPr rtlCol="0"/>
          <a:lstStyle/>
          <a:p>
            <a:fld id="{BB8E27A5-CD4B-4372-84EB-E8CE1CDCB677}" type="slidenum">
              <a:rPr lang="ko-KR" altLang="en-US" smtClean="0"/>
              <a:t>‹#›</a:t>
            </a:fld>
            <a:endParaRPr lang="ko-KR" altLang="en-US"/>
          </a:p>
        </p:txBody>
      </p:sp>
      <p:sp>
        <p:nvSpPr>
          <p:cNvPr id="28" name="바닥글 개체 틀 27"/>
          <p:cNvSpPr>
            <a:spLocks noGrp="1"/>
          </p:cNvSpPr>
          <p:nvPr>
            <p:ph type="ftr" sz="quarter" idx="12"/>
          </p:nvPr>
        </p:nvSpPr>
        <p:spPr>
          <a:xfrm>
            <a:off x="7010400" y="612648"/>
            <a:ext cx="1767840" cy="457200"/>
          </a:xfrm>
          <a:prstGeom prst="rect">
            <a:avLst/>
          </a:prstGeom>
        </p:spPr>
        <p:txBody>
          <a:bodyPr rtlCol="0"/>
          <a:lstStyle/>
          <a:p>
            <a:endParaRPr lang="ko-KR" altLang="en-US"/>
          </a:p>
        </p:txBody>
      </p:sp>
    </p:spTree>
    <p:extLst>
      <p:ext uri="{BB962C8B-B14F-4D97-AF65-F5344CB8AC3E}">
        <p14:creationId xmlns:p14="http://schemas.microsoft.com/office/powerpoint/2010/main" val="12950193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a:xfrm>
            <a:off x="609600" y="1143000"/>
            <a:ext cx="10972800" cy="1069848"/>
          </a:xfrm>
        </p:spPr>
        <p:txBody>
          <a:bodyPr anchor="ctr"/>
          <a:lstStyle>
            <a:lvl1pPr>
              <a:defRPr sz="4000">
                <a:solidFill>
                  <a:schemeClr val="tx2"/>
                </a:solidFill>
              </a:defRPr>
            </a:lvl1pPr>
          </a:lstStyle>
          <a:p>
            <a:r>
              <a:rPr kumimoji="0" lang="ko-KR" altLang="en-US"/>
              <a:t>마스터 제목 스타일 편집</a:t>
            </a:r>
            <a:endParaRPr kumimoji="0" lang="en-US"/>
          </a:p>
        </p:txBody>
      </p:sp>
      <p:sp>
        <p:nvSpPr>
          <p:cNvPr id="3" name="날짜 개체 틀 2"/>
          <p:cNvSpPr>
            <a:spLocks noGrp="1"/>
          </p:cNvSpPr>
          <p:nvPr>
            <p:ph type="dt" sz="half" idx="10"/>
          </p:nvPr>
        </p:nvSpPr>
        <p:spPr>
          <a:xfrm>
            <a:off x="8778240" y="612648"/>
            <a:ext cx="1276352" cy="457200"/>
          </a:xfrm>
          <a:prstGeom prst="rect">
            <a:avLst/>
          </a:prstGeom>
        </p:spPr>
        <p:txBody>
          <a:bodyPr/>
          <a:lstStyle/>
          <a:p>
            <a:fld id="{C81B89A1-FC26-4FFD-938D-053CB3A33A9C}" type="datetimeFigureOut">
              <a:rPr lang="ko-KR" altLang="en-US" smtClean="0"/>
              <a:t>2019-09-08</a:t>
            </a:fld>
            <a:endParaRPr lang="ko-KR" altLang="en-US"/>
          </a:p>
        </p:txBody>
      </p:sp>
      <p:sp>
        <p:nvSpPr>
          <p:cNvPr id="4" name="바닥글 개체 틀 3"/>
          <p:cNvSpPr>
            <a:spLocks noGrp="1"/>
          </p:cNvSpPr>
          <p:nvPr>
            <p:ph type="ftr" sz="quarter" idx="11"/>
          </p:nvPr>
        </p:nvSpPr>
        <p:spPr>
          <a:xfrm>
            <a:off x="7010400" y="612648"/>
            <a:ext cx="1767840" cy="457200"/>
          </a:xfrm>
          <a:prstGeom prst="rect">
            <a:avLst/>
          </a:prstGeom>
        </p:spPr>
        <p:txBody>
          <a:bodyPr/>
          <a:lstStyle/>
          <a:p>
            <a:endParaRPr lang="ko-KR" altLang="en-US"/>
          </a:p>
        </p:txBody>
      </p:sp>
      <p:sp>
        <p:nvSpPr>
          <p:cNvPr id="5" name="슬라이드 번호 개체 틀 4"/>
          <p:cNvSpPr>
            <a:spLocks noGrp="1"/>
          </p:cNvSpPr>
          <p:nvPr>
            <p:ph type="sldNum" sz="quarter" idx="12"/>
          </p:nvPr>
        </p:nvSpPr>
        <p:spPr>
          <a:xfrm>
            <a:off x="10899648" y="2272"/>
            <a:ext cx="1016000" cy="365760"/>
          </a:xfrm>
        </p:spPr>
        <p:txBody>
          <a:bodyPr/>
          <a:lstStyle/>
          <a:p>
            <a:fld id="{BB8E27A5-CD4B-4372-84EB-E8CE1CDCB677}" type="slidenum">
              <a:rPr lang="ko-KR" altLang="en-US" smtClean="0"/>
              <a:t>‹#›</a:t>
            </a:fld>
            <a:endParaRPr lang="ko-KR" altLang="en-US"/>
          </a:p>
        </p:txBody>
      </p:sp>
    </p:spTree>
    <p:extLst>
      <p:ext uri="{BB962C8B-B14F-4D97-AF65-F5344CB8AC3E}">
        <p14:creationId xmlns:p14="http://schemas.microsoft.com/office/powerpoint/2010/main" val="5574557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a:xfrm>
            <a:off x="8782048" y="612648"/>
            <a:ext cx="1276352" cy="457200"/>
          </a:xfrm>
          <a:prstGeom prst="rect">
            <a:avLst/>
          </a:prstGeom>
        </p:spPr>
        <p:txBody>
          <a:bodyPr/>
          <a:lstStyle/>
          <a:p>
            <a:fld id="{C81B89A1-FC26-4FFD-938D-053CB3A33A9C}" type="datetimeFigureOut">
              <a:rPr lang="ko-KR" altLang="en-US" smtClean="0"/>
              <a:t>2019-09-08</a:t>
            </a:fld>
            <a:endParaRPr lang="ko-KR" altLang="en-US"/>
          </a:p>
        </p:txBody>
      </p:sp>
      <p:sp>
        <p:nvSpPr>
          <p:cNvPr id="3" name="바닥글 개체 틀 2"/>
          <p:cNvSpPr>
            <a:spLocks noGrp="1"/>
          </p:cNvSpPr>
          <p:nvPr>
            <p:ph type="ftr" sz="quarter" idx="11"/>
          </p:nvPr>
        </p:nvSpPr>
        <p:spPr>
          <a:xfrm>
            <a:off x="7010400" y="612648"/>
            <a:ext cx="1767840" cy="457200"/>
          </a:xfrm>
          <a:prstGeom prst="rect">
            <a:avLst/>
          </a:prstGeom>
        </p:spPr>
        <p:txBody>
          <a:bodyPr/>
          <a:lstStyle/>
          <a:p>
            <a:endParaRPr lang="ko-KR" altLang="en-US"/>
          </a:p>
        </p:txBody>
      </p:sp>
      <p:sp>
        <p:nvSpPr>
          <p:cNvPr id="4" name="슬라이드 번호 개체 틀 3"/>
          <p:cNvSpPr>
            <a:spLocks noGrp="1"/>
          </p:cNvSpPr>
          <p:nvPr>
            <p:ph type="sldNum" sz="quarter" idx="12"/>
          </p:nvPr>
        </p:nvSpPr>
        <p:spPr/>
        <p:txBody>
          <a:bodyPr/>
          <a:lstStyle/>
          <a:p>
            <a:fld id="{BB8E27A5-CD4B-4372-84EB-E8CE1CDCB677}" type="slidenum">
              <a:rPr lang="ko-KR" altLang="en-US" smtClean="0"/>
              <a:t>‹#›</a:t>
            </a:fld>
            <a:endParaRPr lang="ko-KR" altLang="en-US"/>
          </a:p>
        </p:txBody>
      </p:sp>
    </p:spTree>
    <p:extLst>
      <p:ext uri="{BB962C8B-B14F-4D97-AF65-F5344CB8AC3E}">
        <p14:creationId xmlns:p14="http://schemas.microsoft.com/office/powerpoint/2010/main" val="2083270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7137995" y="1101970"/>
            <a:ext cx="4511040" cy="877824"/>
          </a:xfrm>
        </p:spPr>
        <p:txBody>
          <a:bodyPr anchor="b"/>
          <a:lstStyle>
            <a:lvl1pPr algn="l">
              <a:buNone/>
              <a:defRPr sz="1800" b="1"/>
            </a:lvl1pPr>
          </a:lstStyle>
          <a:p>
            <a:r>
              <a:rPr kumimoji="0" lang="ko-KR" altLang="en-US"/>
              <a:t>마스터 제목 스타일 편집</a:t>
            </a:r>
            <a:endParaRPr kumimoji="0" lang="en-US"/>
          </a:p>
        </p:txBody>
      </p:sp>
      <p:sp>
        <p:nvSpPr>
          <p:cNvPr id="3" name="텍스트 개체 틀 2"/>
          <p:cNvSpPr>
            <a:spLocks noGrp="1"/>
          </p:cNvSpPr>
          <p:nvPr>
            <p:ph type="body" idx="2"/>
          </p:nvPr>
        </p:nvSpPr>
        <p:spPr>
          <a:xfrm>
            <a:off x="7137995" y="2010727"/>
            <a:ext cx="451104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ko-KR" altLang="en-US"/>
              <a:t>마스터 텍스트 스타일 편집</a:t>
            </a:r>
          </a:p>
        </p:txBody>
      </p:sp>
      <p:sp>
        <p:nvSpPr>
          <p:cNvPr id="4" name="내용 개체 틀 3"/>
          <p:cNvSpPr>
            <a:spLocks noGrp="1"/>
          </p:cNvSpPr>
          <p:nvPr>
            <p:ph sz="half" idx="1"/>
          </p:nvPr>
        </p:nvSpPr>
        <p:spPr>
          <a:xfrm>
            <a:off x="203200" y="776287"/>
            <a:ext cx="6803136"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ko-KR" altLang="en-US"/>
              <a:t>마스터 텍스트 스타일 편집</a:t>
            </a:r>
          </a:p>
          <a:p>
            <a:pPr lvl="1" eaLnBrk="1" latinLnBrk="0" hangingPunct="1"/>
            <a:r>
              <a:rPr lang="ko-KR" altLang="en-US"/>
              <a:t>둘째 수준</a:t>
            </a:r>
          </a:p>
          <a:p>
            <a:pPr lvl="2" eaLnBrk="1" latinLnBrk="0" hangingPunct="1"/>
            <a:r>
              <a:rPr lang="ko-KR" altLang="en-US"/>
              <a:t>셋째 수준</a:t>
            </a:r>
          </a:p>
          <a:p>
            <a:pPr lvl="3" eaLnBrk="1" latinLnBrk="0" hangingPunct="1"/>
            <a:r>
              <a:rPr lang="ko-KR" altLang="en-US"/>
              <a:t>넷째 수준</a:t>
            </a:r>
          </a:p>
          <a:p>
            <a:pPr lvl="4" eaLnBrk="1" latinLnBrk="0" hangingPunct="1"/>
            <a:r>
              <a:rPr lang="ko-KR" altLang="en-US"/>
              <a:t>다섯째 수준</a:t>
            </a:r>
            <a:endParaRPr kumimoji="0" lang="en-US"/>
          </a:p>
        </p:txBody>
      </p:sp>
      <p:sp>
        <p:nvSpPr>
          <p:cNvPr id="5" name="날짜 개체 틀 4"/>
          <p:cNvSpPr>
            <a:spLocks noGrp="1"/>
          </p:cNvSpPr>
          <p:nvPr>
            <p:ph type="dt" sz="half" idx="10"/>
          </p:nvPr>
        </p:nvSpPr>
        <p:spPr>
          <a:xfrm>
            <a:off x="8782048" y="612648"/>
            <a:ext cx="1276352" cy="457200"/>
          </a:xfrm>
          <a:prstGeom prst="rect">
            <a:avLst/>
          </a:prstGeom>
        </p:spPr>
        <p:txBody>
          <a:bodyPr/>
          <a:lstStyle/>
          <a:p>
            <a:fld id="{C81B89A1-FC26-4FFD-938D-053CB3A33A9C}" type="datetimeFigureOut">
              <a:rPr lang="ko-KR" altLang="en-US" smtClean="0"/>
              <a:t>2019-09-08</a:t>
            </a:fld>
            <a:endParaRPr lang="ko-KR" altLang="en-US"/>
          </a:p>
        </p:txBody>
      </p:sp>
      <p:sp>
        <p:nvSpPr>
          <p:cNvPr id="6" name="바닥글 개체 틀 5"/>
          <p:cNvSpPr>
            <a:spLocks noGrp="1"/>
          </p:cNvSpPr>
          <p:nvPr>
            <p:ph type="ftr" sz="quarter" idx="11"/>
          </p:nvPr>
        </p:nvSpPr>
        <p:spPr>
          <a:xfrm>
            <a:off x="7010400" y="612648"/>
            <a:ext cx="1767840" cy="457200"/>
          </a:xfrm>
          <a:prstGeom prst="rect">
            <a:avLst/>
          </a:prstGeom>
        </p:spPr>
        <p:txBody>
          <a:bodyPr/>
          <a:lstStyle/>
          <a:p>
            <a:endParaRPr lang="ko-KR" altLang="en-US"/>
          </a:p>
        </p:txBody>
      </p:sp>
      <p:sp>
        <p:nvSpPr>
          <p:cNvPr id="7" name="슬라이드 번호 개체 틀 6"/>
          <p:cNvSpPr>
            <a:spLocks noGrp="1"/>
          </p:cNvSpPr>
          <p:nvPr>
            <p:ph type="sldNum" sz="quarter" idx="12"/>
          </p:nvPr>
        </p:nvSpPr>
        <p:spPr/>
        <p:txBody>
          <a:bodyPr/>
          <a:lstStyle/>
          <a:p>
            <a:fld id="{BB8E27A5-CD4B-4372-84EB-E8CE1CDCB677}" type="slidenum">
              <a:rPr lang="ko-KR" altLang="en-US" smtClean="0"/>
              <a:t>‹#›</a:t>
            </a:fld>
            <a:endParaRPr lang="ko-KR" altLang="en-US"/>
          </a:p>
        </p:txBody>
      </p:sp>
    </p:spTree>
    <p:extLst>
      <p:ext uri="{BB962C8B-B14F-4D97-AF65-F5344CB8AC3E}">
        <p14:creationId xmlns:p14="http://schemas.microsoft.com/office/powerpoint/2010/main" val="31073144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직사각형 27"/>
          <p:cNvSpPr/>
          <p:nvPr/>
        </p:nvSpPr>
        <p:spPr>
          <a:xfrm>
            <a:off x="1" y="366819"/>
            <a:ext cx="12192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9" name="직사각형 28"/>
          <p:cNvSpPr/>
          <p:nvPr/>
        </p:nvSpPr>
        <p:spPr>
          <a:xfrm>
            <a:off x="0" y="-1"/>
            <a:ext cx="12192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30" name="직사각형 29"/>
          <p:cNvSpPr/>
          <p:nvPr/>
        </p:nvSpPr>
        <p:spPr>
          <a:xfrm>
            <a:off x="1" y="308277"/>
            <a:ext cx="12192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31" name="직사각형 30"/>
          <p:cNvSpPr/>
          <p:nvPr/>
        </p:nvSpPr>
        <p:spPr>
          <a:xfrm flipV="1">
            <a:off x="7213577" y="360247"/>
            <a:ext cx="4978425"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32" name="직사각형 31"/>
          <p:cNvSpPr/>
          <p:nvPr/>
        </p:nvSpPr>
        <p:spPr>
          <a:xfrm flipV="1">
            <a:off x="7213601" y="440113"/>
            <a:ext cx="49784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useBgFill="1">
        <p:nvSpPr>
          <p:cNvPr id="33" name="모서리가 둥근 직사각형 32"/>
          <p:cNvSpPr/>
          <p:nvPr/>
        </p:nvSpPr>
        <p:spPr bwMode="white">
          <a:xfrm>
            <a:off x="7209785" y="497504"/>
            <a:ext cx="408432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useBgFill="1">
        <p:nvSpPr>
          <p:cNvPr id="34" name="모서리가 둥근 직사각형 33"/>
          <p:cNvSpPr/>
          <p:nvPr/>
        </p:nvSpPr>
        <p:spPr bwMode="white">
          <a:xfrm>
            <a:off x="9831528" y="588943"/>
            <a:ext cx="21336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35" name="직사각형 34"/>
          <p:cNvSpPr/>
          <p:nvPr/>
        </p:nvSpPr>
        <p:spPr bwMode="invGray">
          <a:xfrm>
            <a:off x="12113288" y="-2001"/>
            <a:ext cx="76835"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6" name="직사각형 35"/>
          <p:cNvSpPr/>
          <p:nvPr/>
        </p:nvSpPr>
        <p:spPr bwMode="invGray">
          <a:xfrm>
            <a:off x="12059308" y="-2001"/>
            <a:ext cx="3657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37" name="직사각형 36"/>
          <p:cNvSpPr/>
          <p:nvPr/>
        </p:nvSpPr>
        <p:spPr bwMode="invGray">
          <a:xfrm>
            <a:off x="12033904" y="-2001"/>
            <a:ext cx="12192"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38" name="직사각형 37"/>
          <p:cNvSpPr/>
          <p:nvPr/>
        </p:nvSpPr>
        <p:spPr bwMode="invGray">
          <a:xfrm>
            <a:off x="11967231" y="-2001"/>
            <a:ext cx="36576"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39" name="직사각형 38"/>
          <p:cNvSpPr/>
          <p:nvPr/>
        </p:nvSpPr>
        <p:spPr bwMode="invGray">
          <a:xfrm>
            <a:off x="11887569" y="380"/>
            <a:ext cx="73152"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40" name="직사각형 39"/>
          <p:cNvSpPr/>
          <p:nvPr/>
        </p:nvSpPr>
        <p:spPr bwMode="invGray">
          <a:xfrm>
            <a:off x="11831300" y="380"/>
            <a:ext cx="12192"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22" name="제목 개체 틀 21"/>
          <p:cNvSpPr>
            <a:spLocks noGrp="1"/>
          </p:cNvSpPr>
          <p:nvPr>
            <p:ph type="title"/>
          </p:nvPr>
        </p:nvSpPr>
        <p:spPr>
          <a:xfrm>
            <a:off x="609600" y="544488"/>
            <a:ext cx="10972800" cy="850776"/>
          </a:xfrm>
          <a:prstGeom prst="rect">
            <a:avLst/>
          </a:prstGeom>
        </p:spPr>
        <p:txBody>
          <a:bodyPr vert="horz" anchor="ctr">
            <a:normAutofit/>
          </a:bodyPr>
          <a:lstStyle/>
          <a:p>
            <a:r>
              <a:rPr kumimoji="0" lang="ko-KR" altLang="en-US" dirty="0"/>
              <a:t>마스터 제목 스타일 편집</a:t>
            </a:r>
            <a:endParaRPr kumimoji="0" lang="en-US" dirty="0"/>
          </a:p>
        </p:txBody>
      </p:sp>
      <p:sp>
        <p:nvSpPr>
          <p:cNvPr id="13" name="텍스트 개체 틀 12"/>
          <p:cNvSpPr>
            <a:spLocks noGrp="1"/>
          </p:cNvSpPr>
          <p:nvPr>
            <p:ph type="body" idx="1"/>
          </p:nvPr>
        </p:nvSpPr>
        <p:spPr>
          <a:xfrm>
            <a:off x="609600" y="1556793"/>
            <a:ext cx="10972800" cy="4896544"/>
          </a:xfrm>
          <a:prstGeom prst="rect">
            <a:avLst/>
          </a:prstGeom>
        </p:spPr>
        <p:txBody>
          <a:bodyPr vert="horz">
            <a:normAutofit/>
          </a:bodyPr>
          <a:lstStyle/>
          <a:p>
            <a:pPr lvl="0" eaLnBrk="1" latinLnBrk="0" hangingPunct="1"/>
            <a:r>
              <a:rPr kumimoji="0" lang="ko-KR" altLang="en-US"/>
              <a:t>마스터 텍스트 스타일을 편집합니다</a:t>
            </a:r>
          </a:p>
          <a:p>
            <a:pPr lvl="1" eaLnBrk="1" latinLnBrk="0" hangingPunct="1"/>
            <a:r>
              <a:rPr kumimoji="0" lang="ko-KR" altLang="en-US"/>
              <a:t>둘째 수준</a:t>
            </a:r>
          </a:p>
          <a:p>
            <a:pPr lvl="2" eaLnBrk="1" latinLnBrk="0" hangingPunct="1"/>
            <a:r>
              <a:rPr kumimoji="0" lang="ko-KR" altLang="en-US"/>
              <a:t>셋째 수준</a:t>
            </a:r>
          </a:p>
          <a:p>
            <a:pPr lvl="3" eaLnBrk="1" latinLnBrk="0" hangingPunct="1"/>
            <a:r>
              <a:rPr kumimoji="0" lang="ko-KR" altLang="en-US"/>
              <a:t>넷째 수준</a:t>
            </a:r>
          </a:p>
          <a:p>
            <a:pPr lvl="4" eaLnBrk="1" latinLnBrk="0" hangingPunct="1"/>
            <a:r>
              <a:rPr kumimoji="0" lang="ko-KR" altLang="en-US"/>
              <a:t>다섯째 수준</a:t>
            </a:r>
            <a:endParaRPr kumimoji="0" lang="en-US"/>
          </a:p>
        </p:txBody>
      </p:sp>
      <p:sp>
        <p:nvSpPr>
          <p:cNvPr id="23" name="슬라이드 번호 개체 틀 22"/>
          <p:cNvSpPr>
            <a:spLocks noGrp="1"/>
          </p:cNvSpPr>
          <p:nvPr>
            <p:ph type="sldNum" sz="quarter" idx="4"/>
          </p:nvPr>
        </p:nvSpPr>
        <p:spPr>
          <a:xfrm>
            <a:off x="11088555" y="6468824"/>
            <a:ext cx="1016000" cy="365760"/>
          </a:xfrm>
          <a:prstGeom prst="rect">
            <a:avLst/>
          </a:prstGeom>
        </p:spPr>
        <p:txBody>
          <a:bodyPr vert="horz" anchor="b"/>
          <a:lstStyle>
            <a:lvl1pPr algn="r" eaLnBrk="1" latinLnBrk="0" hangingPunct="1">
              <a:defRPr kumimoji="0" sz="1800" b="1">
                <a:solidFill>
                  <a:schemeClr val="tx1"/>
                </a:solidFill>
              </a:defRPr>
            </a:lvl1pPr>
          </a:lstStyle>
          <a:p>
            <a:fld id="{BB8E27A5-CD4B-4372-84EB-E8CE1CDCB677}" type="slidenum">
              <a:rPr lang="ko-KR" altLang="en-US" smtClean="0"/>
              <a:t>‹#›</a:t>
            </a:fld>
            <a:endParaRPr lang="ko-KR" altLang="en-US"/>
          </a:p>
        </p:txBody>
      </p:sp>
      <p:pic>
        <p:nvPicPr>
          <p:cNvPr id="18" name="Picture 13" descr="signature_e1"/>
          <p:cNvPicPr>
            <a:picLocks noChangeAspect="1" noChangeArrowheads="1"/>
          </p:cNvPicPr>
          <p:nvPr/>
        </p:nvPicPr>
        <p:blipFill>
          <a:blip r:embed="rId15" cstate="print"/>
          <a:srcRect/>
          <a:stretch>
            <a:fillRect/>
          </a:stretch>
        </p:blipFill>
        <p:spPr bwMode="auto">
          <a:xfrm>
            <a:off x="50800" y="6519863"/>
            <a:ext cx="1879600" cy="322262"/>
          </a:xfrm>
          <a:prstGeom prst="rect">
            <a:avLst/>
          </a:prstGeom>
          <a:noFill/>
          <a:ln w="9525">
            <a:noFill/>
            <a:miter lim="800000"/>
            <a:headEnd/>
            <a:tailEnd/>
          </a:ln>
        </p:spPr>
      </p:pic>
    </p:spTree>
    <p:extLst>
      <p:ext uri="{BB962C8B-B14F-4D97-AF65-F5344CB8AC3E}">
        <p14:creationId xmlns:p14="http://schemas.microsoft.com/office/powerpoint/2010/main" val="25511385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0" eaLnBrk="1" latinLnBrk="1" hangingPunct="1">
        <a:spcBef>
          <a:spcPct val="0"/>
        </a:spcBef>
        <a:buNone/>
        <a:defRPr kumimoji="0" sz="3600" b="1" kern="1200">
          <a:solidFill>
            <a:schemeClr val="tx2"/>
          </a:solidFill>
          <a:latin typeface="+mj-lt"/>
          <a:ea typeface="+mj-ea"/>
          <a:cs typeface="+mj-cs"/>
        </a:defRPr>
      </a:lvl1pPr>
    </p:titleStyle>
    <p:bodyStyle>
      <a:lvl1pPr marL="365760" indent="-256032" algn="l" rtl="0" eaLnBrk="1" latinLnBrk="1" hangingPunct="1">
        <a:spcBef>
          <a:spcPts val="300"/>
        </a:spcBef>
        <a:buClr>
          <a:schemeClr val="accent3"/>
        </a:buClr>
        <a:buFont typeface="Georgia"/>
        <a:buChar char="•"/>
        <a:defRPr kumimoji="0" sz="2800" kern="1200">
          <a:solidFill>
            <a:schemeClr val="tx1"/>
          </a:solidFill>
          <a:latin typeface="Tahoma" pitchFamily="34" charset="0"/>
          <a:ea typeface="+mn-ea"/>
          <a:cs typeface="Tahoma" pitchFamily="34" charset="0"/>
        </a:defRPr>
      </a:lvl1pPr>
      <a:lvl2pPr marL="658368" indent="-246888" algn="l" rtl="0" eaLnBrk="1" latinLnBrk="1" hangingPunct="1">
        <a:spcBef>
          <a:spcPts val="300"/>
        </a:spcBef>
        <a:buClr>
          <a:schemeClr val="accent2"/>
        </a:buClr>
        <a:buFont typeface="Georgia"/>
        <a:buChar char="▫"/>
        <a:defRPr kumimoji="0" sz="2600" kern="1200">
          <a:solidFill>
            <a:schemeClr val="accent2"/>
          </a:solidFill>
          <a:latin typeface="Tahoma" pitchFamily="34" charset="0"/>
          <a:ea typeface="+mn-ea"/>
          <a:cs typeface="Tahoma" pitchFamily="34" charset="0"/>
        </a:defRPr>
      </a:lvl2pPr>
      <a:lvl3pPr marL="923544" indent="-219456" algn="l" rtl="0" eaLnBrk="1" latinLnBrk="1" hangingPunct="1">
        <a:spcBef>
          <a:spcPts val="300"/>
        </a:spcBef>
        <a:buClr>
          <a:schemeClr val="accent1"/>
        </a:buClr>
        <a:buFont typeface="Wingdings 2"/>
        <a:buChar char=""/>
        <a:defRPr kumimoji="0" sz="2400" kern="1200">
          <a:solidFill>
            <a:schemeClr val="accent1"/>
          </a:solidFill>
          <a:latin typeface="Tahoma" pitchFamily="34" charset="0"/>
          <a:ea typeface="+mn-ea"/>
          <a:cs typeface="Tahoma" pitchFamily="34" charset="0"/>
        </a:defRPr>
      </a:lvl3pPr>
      <a:lvl4pPr marL="1179576" indent="-201168" algn="l" rtl="0" eaLnBrk="1" latinLnBrk="1" hangingPunct="1">
        <a:spcBef>
          <a:spcPts val="300"/>
        </a:spcBef>
        <a:buClr>
          <a:schemeClr val="accent1"/>
        </a:buClr>
        <a:buFont typeface="Wingdings 2"/>
        <a:buChar char=""/>
        <a:defRPr kumimoji="0" sz="2200" kern="1200">
          <a:solidFill>
            <a:schemeClr val="accent1"/>
          </a:solidFill>
          <a:latin typeface="Tahoma" pitchFamily="34" charset="0"/>
          <a:ea typeface="+mn-ea"/>
          <a:cs typeface="Tahoma" pitchFamily="34" charset="0"/>
        </a:defRPr>
      </a:lvl4pPr>
      <a:lvl5pPr marL="1389888" indent="-182880" algn="l" rtl="0" eaLnBrk="1" latinLnBrk="1" hangingPunct="1">
        <a:spcBef>
          <a:spcPts val="300"/>
        </a:spcBef>
        <a:buClr>
          <a:schemeClr val="accent3"/>
        </a:buClr>
        <a:buFont typeface="Georgia"/>
        <a:buChar char="▫"/>
        <a:defRPr kumimoji="0" sz="2000" kern="1200">
          <a:solidFill>
            <a:schemeClr val="accent3"/>
          </a:solidFill>
          <a:latin typeface="Tahoma" pitchFamily="34" charset="0"/>
          <a:ea typeface="+mn-ea"/>
          <a:cs typeface="Tahoma" pitchFamily="34" charset="0"/>
        </a:defRPr>
      </a:lvl5pPr>
      <a:lvl6pPr marL="1609344" indent="-182880" algn="l" rtl="0" eaLnBrk="1" latinLnBrk="1"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1"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1"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1"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1" hangingPunct="1">
        <a:defRPr kumimoji="0" kern="1200">
          <a:solidFill>
            <a:schemeClr val="tx1"/>
          </a:solidFill>
          <a:latin typeface="+mn-lt"/>
          <a:ea typeface="+mn-ea"/>
          <a:cs typeface="+mn-cs"/>
        </a:defRPr>
      </a:lvl1pPr>
      <a:lvl2pPr marL="457200" algn="l" rtl="0" eaLnBrk="1" latinLnBrk="1" hangingPunct="1">
        <a:defRPr kumimoji="0" kern="1200">
          <a:solidFill>
            <a:schemeClr val="tx1"/>
          </a:solidFill>
          <a:latin typeface="+mn-lt"/>
          <a:ea typeface="+mn-ea"/>
          <a:cs typeface="+mn-cs"/>
        </a:defRPr>
      </a:lvl2pPr>
      <a:lvl3pPr marL="914400" algn="l" rtl="0" eaLnBrk="1" latinLnBrk="1" hangingPunct="1">
        <a:defRPr kumimoji="0" kern="1200">
          <a:solidFill>
            <a:schemeClr val="tx1"/>
          </a:solidFill>
          <a:latin typeface="+mn-lt"/>
          <a:ea typeface="+mn-ea"/>
          <a:cs typeface="+mn-cs"/>
        </a:defRPr>
      </a:lvl3pPr>
      <a:lvl4pPr marL="1371600" algn="l" rtl="0" eaLnBrk="1" latinLnBrk="1" hangingPunct="1">
        <a:defRPr kumimoji="0" kern="1200">
          <a:solidFill>
            <a:schemeClr val="tx1"/>
          </a:solidFill>
          <a:latin typeface="+mn-lt"/>
          <a:ea typeface="+mn-ea"/>
          <a:cs typeface="+mn-cs"/>
        </a:defRPr>
      </a:lvl4pPr>
      <a:lvl5pPr marL="1828800" algn="l" rtl="0" eaLnBrk="1" latinLnBrk="1" hangingPunct="1">
        <a:defRPr kumimoji="0" kern="1200">
          <a:solidFill>
            <a:schemeClr val="tx1"/>
          </a:solidFill>
          <a:latin typeface="+mn-lt"/>
          <a:ea typeface="+mn-ea"/>
          <a:cs typeface="+mn-cs"/>
        </a:defRPr>
      </a:lvl5pPr>
      <a:lvl6pPr marL="2286000" algn="l" rtl="0" eaLnBrk="1" latinLnBrk="1" hangingPunct="1">
        <a:defRPr kumimoji="0" kern="1200">
          <a:solidFill>
            <a:schemeClr val="tx1"/>
          </a:solidFill>
          <a:latin typeface="+mn-lt"/>
          <a:ea typeface="+mn-ea"/>
          <a:cs typeface="+mn-cs"/>
        </a:defRPr>
      </a:lvl6pPr>
      <a:lvl7pPr marL="2743200" algn="l" rtl="0" eaLnBrk="1" latinLnBrk="1" hangingPunct="1">
        <a:defRPr kumimoji="0" kern="1200">
          <a:solidFill>
            <a:schemeClr val="tx1"/>
          </a:solidFill>
          <a:latin typeface="+mn-lt"/>
          <a:ea typeface="+mn-ea"/>
          <a:cs typeface="+mn-cs"/>
        </a:defRPr>
      </a:lvl7pPr>
      <a:lvl8pPr marL="3200400" algn="l" rtl="0" eaLnBrk="1" latinLnBrk="1" hangingPunct="1">
        <a:defRPr kumimoji="0" kern="1200">
          <a:solidFill>
            <a:schemeClr val="tx1"/>
          </a:solidFill>
          <a:latin typeface="+mn-lt"/>
          <a:ea typeface="+mn-ea"/>
          <a:cs typeface="+mn-cs"/>
        </a:defRPr>
      </a:lvl8pPr>
      <a:lvl9pPr marL="3657600" algn="l" rtl="0" eaLnBrk="1" latinLnBrk="1"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dl.acm.org/citation.cfm?id=3205695" TargetMode="External"/><Relationship Id="rId2" Type="http://schemas.openxmlformats.org/officeDocument/2006/relationships/hyperlink" Target="https://ieeexplore.ieee.org/abstract/document/8080432" TargetMode="External"/><Relationship Id="rId1" Type="http://schemas.openxmlformats.org/officeDocument/2006/relationships/slideLayout" Target="../slideLayouts/slideLayout2.xml"/><Relationship Id="rId4" Type="http://schemas.openxmlformats.org/officeDocument/2006/relationships/hyperlink" Target="https://dl.acm.org/citation.cfm?id=3326772"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ctrTitle"/>
          </p:nvPr>
        </p:nvSpPr>
        <p:spPr>
          <a:xfrm>
            <a:off x="512618" y="1562302"/>
            <a:ext cx="11277600" cy="1470025"/>
          </a:xfrm>
        </p:spPr>
        <p:txBody>
          <a:bodyPr>
            <a:normAutofit/>
          </a:bodyPr>
          <a:lstStyle/>
          <a:p>
            <a:pPr algn="ctr"/>
            <a:r>
              <a:rPr lang="en-US" altLang="ko-KR" sz="5400" dirty="0"/>
              <a:t>LGIST Bot</a:t>
            </a:r>
            <a:endParaRPr lang="ko-KR" altLang="en-US" sz="5400" dirty="0"/>
          </a:p>
        </p:txBody>
      </p:sp>
      <p:sp>
        <p:nvSpPr>
          <p:cNvPr id="3" name="부제목 14"/>
          <p:cNvSpPr txBox="1">
            <a:spLocks/>
          </p:cNvSpPr>
          <p:nvPr/>
        </p:nvSpPr>
        <p:spPr>
          <a:xfrm>
            <a:off x="1800807" y="5605972"/>
            <a:ext cx="8845421" cy="1152128"/>
          </a:xfrm>
          <a:prstGeom prst="rect">
            <a:avLst/>
          </a:prstGeom>
        </p:spPr>
        <p:txBody>
          <a:bodyPr vert="horz">
            <a:noAutofit/>
          </a:bodyPr>
          <a:lstStyle>
            <a:lvl1pPr marL="365760" indent="-256032" algn="l" rtl="0" eaLnBrk="1" latinLnBrk="1" hangingPunct="1">
              <a:spcBef>
                <a:spcPts val="300"/>
              </a:spcBef>
              <a:buClr>
                <a:schemeClr val="accent3"/>
              </a:buClr>
              <a:buFont typeface="Georgia"/>
              <a:buChar char="•"/>
              <a:defRPr kumimoji="0" sz="2800" kern="1200">
                <a:solidFill>
                  <a:schemeClr val="tx1"/>
                </a:solidFill>
                <a:latin typeface="Tahoma" pitchFamily="34" charset="0"/>
                <a:ea typeface="+mn-ea"/>
                <a:cs typeface="Tahoma" pitchFamily="34" charset="0"/>
              </a:defRPr>
            </a:lvl1pPr>
            <a:lvl2pPr marL="658368" indent="-246888" algn="l" rtl="0" eaLnBrk="1" latinLnBrk="1" hangingPunct="1">
              <a:spcBef>
                <a:spcPts val="300"/>
              </a:spcBef>
              <a:buClr>
                <a:schemeClr val="accent2"/>
              </a:buClr>
              <a:buFont typeface="Georgia"/>
              <a:buChar char="▫"/>
              <a:defRPr kumimoji="0" sz="2600" kern="1200">
                <a:solidFill>
                  <a:schemeClr val="accent2"/>
                </a:solidFill>
                <a:latin typeface="Tahoma" pitchFamily="34" charset="0"/>
                <a:ea typeface="+mn-ea"/>
                <a:cs typeface="Tahoma" pitchFamily="34" charset="0"/>
              </a:defRPr>
            </a:lvl2pPr>
            <a:lvl3pPr marL="923544" indent="-219456" algn="l" rtl="0" eaLnBrk="1" latinLnBrk="1" hangingPunct="1">
              <a:spcBef>
                <a:spcPts val="300"/>
              </a:spcBef>
              <a:buClr>
                <a:schemeClr val="accent1"/>
              </a:buClr>
              <a:buFont typeface="Wingdings 2"/>
              <a:buChar char=""/>
              <a:defRPr kumimoji="0" sz="2400" kern="1200">
                <a:solidFill>
                  <a:schemeClr val="accent1"/>
                </a:solidFill>
                <a:latin typeface="Tahoma" pitchFamily="34" charset="0"/>
                <a:ea typeface="+mn-ea"/>
                <a:cs typeface="Tahoma" pitchFamily="34" charset="0"/>
              </a:defRPr>
            </a:lvl3pPr>
            <a:lvl4pPr marL="1179576" indent="-201168" algn="l" rtl="0" eaLnBrk="1" latinLnBrk="1" hangingPunct="1">
              <a:spcBef>
                <a:spcPts val="300"/>
              </a:spcBef>
              <a:buClr>
                <a:schemeClr val="accent1"/>
              </a:buClr>
              <a:buFont typeface="Wingdings 2"/>
              <a:buChar char=""/>
              <a:defRPr kumimoji="0" sz="2200" kern="1200">
                <a:solidFill>
                  <a:schemeClr val="accent1"/>
                </a:solidFill>
                <a:latin typeface="Tahoma" pitchFamily="34" charset="0"/>
                <a:ea typeface="+mn-ea"/>
                <a:cs typeface="Tahoma" pitchFamily="34" charset="0"/>
              </a:defRPr>
            </a:lvl4pPr>
            <a:lvl5pPr marL="1389888" indent="-182880" algn="l" rtl="0" eaLnBrk="1" latinLnBrk="1" hangingPunct="1">
              <a:spcBef>
                <a:spcPts val="300"/>
              </a:spcBef>
              <a:buClr>
                <a:schemeClr val="accent3"/>
              </a:buClr>
              <a:buFont typeface="Georgia"/>
              <a:buChar char="▫"/>
              <a:defRPr kumimoji="0" sz="2000" kern="1200">
                <a:solidFill>
                  <a:schemeClr val="accent3"/>
                </a:solidFill>
                <a:latin typeface="Tahoma" pitchFamily="34" charset="0"/>
                <a:ea typeface="+mn-ea"/>
                <a:cs typeface="Tahoma" pitchFamily="34" charset="0"/>
              </a:defRPr>
            </a:lvl5pPr>
            <a:lvl6pPr marL="1609344" indent="-182880" algn="l" rtl="0" eaLnBrk="1" latinLnBrk="1"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1"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1"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1"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algn="ctr">
              <a:buFont typeface="Arial" charset="0"/>
              <a:buNone/>
              <a:defRPr/>
            </a:pPr>
            <a:r>
              <a:rPr lang="en-US" altLang="ko-KR" sz="2400" b="1" dirty="0">
                <a:latin typeface="맑은 고딕" pitchFamily="50" charset="-127"/>
                <a:ea typeface="맑은 고딕" pitchFamily="50" charset="-127"/>
              </a:rPr>
              <a:t>Man-Je Kim</a:t>
            </a:r>
          </a:p>
          <a:p>
            <a:pPr algn="ctr">
              <a:buFont typeface="Arial" charset="0"/>
              <a:buNone/>
              <a:defRPr/>
            </a:pPr>
            <a:r>
              <a:rPr lang="en-US" altLang="ko-KR" sz="2400" b="1" dirty="0">
                <a:latin typeface="맑은 고딕" pitchFamily="50" charset="-127"/>
                <a:ea typeface="맑은 고딕" pitchFamily="50" charset="-127"/>
              </a:rPr>
              <a:t>School of Electrical Engineering and Computer Science</a:t>
            </a:r>
          </a:p>
        </p:txBody>
      </p:sp>
    </p:spTree>
    <p:extLst>
      <p:ext uri="{BB962C8B-B14F-4D97-AF65-F5344CB8AC3E}">
        <p14:creationId xmlns:p14="http://schemas.microsoft.com/office/powerpoint/2010/main" val="27122191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원호 20"/>
          <p:cNvSpPr/>
          <p:nvPr/>
        </p:nvSpPr>
        <p:spPr>
          <a:xfrm>
            <a:off x="-3148371" y="933450"/>
            <a:ext cx="6309683" cy="5219700"/>
          </a:xfrm>
          <a:prstGeom prst="arc">
            <a:avLst>
              <a:gd name="adj1" fmla="val 16186005"/>
              <a:gd name="adj2" fmla="val 5387488"/>
            </a:avLst>
          </a:prstGeom>
          <a:noFill/>
          <a:ln w="635000">
            <a:solidFill>
              <a:schemeClr val="tx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b="1"/>
          </a:p>
        </p:txBody>
      </p:sp>
      <p:sp>
        <p:nvSpPr>
          <p:cNvPr id="4" name="제목 1"/>
          <p:cNvSpPr txBox="1">
            <a:spLocks/>
          </p:cNvSpPr>
          <p:nvPr/>
        </p:nvSpPr>
        <p:spPr>
          <a:xfrm>
            <a:off x="1324494" y="494607"/>
            <a:ext cx="9144000" cy="947506"/>
          </a:xfrm>
          <a:prstGeom prst="rect">
            <a:avLst/>
          </a:prstGeom>
        </p:spPr>
        <p:txBody>
          <a:bodyPr vert="horz" anchor="ctr">
            <a:normAutofit/>
          </a:bodyPr>
          <a:lstStyle>
            <a:lvl1pPr algn="l" rtl="0" eaLnBrk="1" latinLnBrk="1" hangingPunct="1">
              <a:spcBef>
                <a:spcPct val="0"/>
              </a:spcBef>
              <a:buNone/>
              <a:defRPr kumimoji="0" sz="4400" b="1" kern="1200">
                <a:solidFill>
                  <a:schemeClr val="tx2"/>
                </a:solidFill>
                <a:latin typeface="+mj-lt"/>
                <a:ea typeface="+mj-ea"/>
                <a:cs typeface="+mj-cs"/>
              </a:defRPr>
            </a:lvl1pPr>
          </a:lstStyle>
          <a:p>
            <a:pPr algn="ctr"/>
            <a:r>
              <a:rPr lang="en-US" altLang="ko-KR" dirty="0"/>
              <a:t>Outline</a:t>
            </a:r>
            <a:endParaRPr lang="ko-KR" altLang="en-US" dirty="0"/>
          </a:p>
        </p:txBody>
      </p:sp>
      <p:grpSp>
        <p:nvGrpSpPr>
          <p:cNvPr id="5" name="그룹 4"/>
          <p:cNvGrpSpPr/>
          <p:nvPr/>
        </p:nvGrpSpPr>
        <p:grpSpPr>
          <a:xfrm>
            <a:off x="2840364" y="1750339"/>
            <a:ext cx="8309165" cy="738379"/>
            <a:chOff x="604289" y="435133"/>
            <a:chExt cx="9851585" cy="870267"/>
          </a:xfrm>
          <a:gradFill>
            <a:gsLst>
              <a:gs pos="77000">
                <a:schemeClr val="bg2">
                  <a:lumMod val="25000"/>
                </a:schemeClr>
              </a:gs>
              <a:gs pos="100000">
                <a:schemeClr val="bg2">
                  <a:lumMod val="90000"/>
                </a:schemeClr>
              </a:gs>
            </a:gsLst>
            <a:lin ang="5400000" scaled="0"/>
          </a:gradFill>
          <a:effectLst>
            <a:outerShdw blurRad="50800" dist="38100" dir="2700000" algn="tl" rotWithShape="0">
              <a:prstClr val="black">
                <a:alpha val="40000"/>
              </a:prstClr>
            </a:outerShdw>
          </a:effectLst>
          <a:scene3d>
            <a:camera prst="orthographicFront"/>
            <a:lightRig rig="flat" dir="t"/>
          </a:scene3d>
        </p:grpSpPr>
        <p:sp>
          <p:nvSpPr>
            <p:cNvPr id="6" name="직사각형 5"/>
            <p:cNvSpPr/>
            <p:nvPr/>
          </p:nvSpPr>
          <p:spPr>
            <a:xfrm>
              <a:off x="604289" y="435133"/>
              <a:ext cx="9851585" cy="870267"/>
            </a:xfrm>
            <a:prstGeom prst="rect">
              <a:avLst/>
            </a:prstGeom>
            <a:grp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2">
                <a:hueOff val="0"/>
                <a:satOff val="0"/>
                <a:lumOff val="0"/>
                <a:alphaOff val="0"/>
              </a:schemeClr>
            </a:effectRef>
            <a:fontRef idx="minor">
              <a:schemeClr val="lt1"/>
            </a:fontRef>
          </p:style>
        </p:sp>
        <p:sp>
          <p:nvSpPr>
            <p:cNvPr id="7" name="TextBox 6"/>
            <p:cNvSpPr txBox="1"/>
            <p:nvPr/>
          </p:nvSpPr>
          <p:spPr>
            <a:xfrm>
              <a:off x="604289" y="435133"/>
              <a:ext cx="9851585" cy="87026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690775" tIns="45720" rIns="45720" bIns="45720" numCol="1" spcCol="1270" anchor="ctr" anchorCtr="0">
              <a:noAutofit/>
            </a:bodyPr>
            <a:lstStyle/>
            <a:p>
              <a:r>
                <a:rPr lang="en-US" altLang="ko-KR" sz="2400" b="1" dirty="0"/>
                <a:t>Genetic Action Sequence</a:t>
              </a:r>
            </a:p>
          </p:txBody>
        </p:sp>
      </p:grpSp>
      <p:sp>
        <p:nvSpPr>
          <p:cNvPr id="8" name="타원 7"/>
          <p:cNvSpPr/>
          <p:nvPr/>
        </p:nvSpPr>
        <p:spPr>
          <a:xfrm>
            <a:off x="2296446" y="1641556"/>
            <a:ext cx="1032818" cy="922974"/>
          </a:xfrm>
          <a:prstGeom prst="ellipse">
            <a:avLst/>
          </a:prstGeom>
          <a:ln>
            <a:solidFill>
              <a:schemeClr val="tx1"/>
            </a:solidFill>
          </a:ln>
          <a:scene3d>
            <a:camera prst="orthographicFront"/>
            <a:lightRig rig="flat" dir="t"/>
          </a:scene3d>
          <a:sp3d z="190500" extrusionH="12700" prstMaterial="plastic">
            <a:bevelT w="50800" h="50800"/>
          </a:sp3d>
        </p:spPr>
        <p:style>
          <a:lnRef idx="1">
            <a:schemeClr val="accent2">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sp>
      <p:grpSp>
        <p:nvGrpSpPr>
          <p:cNvPr id="9" name="그룹 8"/>
          <p:cNvGrpSpPr/>
          <p:nvPr/>
        </p:nvGrpSpPr>
        <p:grpSpPr>
          <a:xfrm>
            <a:off x="3184192" y="2894656"/>
            <a:ext cx="7965337" cy="738379"/>
            <a:chOff x="604289" y="435133"/>
            <a:chExt cx="9851585" cy="870267"/>
          </a:xfrm>
          <a:effectLst>
            <a:outerShdw blurRad="50800" dist="38100" dir="2700000" algn="tl" rotWithShape="0">
              <a:prstClr val="black">
                <a:alpha val="40000"/>
              </a:prstClr>
            </a:outerShdw>
          </a:effectLst>
          <a:scene3d>
            <a:camera prst="orthographicFront"/>
            <a:lightRig rig="flat" dir="t"/>
          </a:scene3d>
        </p:grpSpPr>
        <p:sp>
          <p:nvSpPr>
            <p:cNvPr id="10" name="직사각형 9"/>
            <p:cNvSpPr/>
            <p:nvPr/>
          </p:nvSpPr>
          <p:spPr>
            <a:xfrm>
              <a:off x="604289" y="435133"/>
              <a:ext cx="9851585" cy="870267"/>
            </a:xfrm>
            <a:prstGeom prst="rect">
              <a:avLst/>
            </a:prstGeom>
            <a:solidFill>
              <a:schemeClr val="accent6">
                <a:lumMod val="75000"/>
              </a:schemeClr>
            </a:solid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2">
                <a:hueOff val="0"/>
                <a:satOff val="0"/>
                <a:lumOff val="0"/>
                <a:alphaOff val="0"/>
              </a:schemeClr>
            </a:effectRef>
            <a:fontRef idx="minor">
              <a:schemeClr val="lt1"/>
            </a:fontRef>
          </p:style>
        </p:sp>
        <p:sp>
          <p:nvSpPr>
            <p:cNvPr id="11" name="TextBox 10"/>
            <p:cNvSpPr txBox="1"/>
            <p:nvPr/>
          </p:nvSpPr>
          <p:spPr>
            <a:xfrm>
              <a:off x="604289" y="435133"/>
              <a:ext cx="9851585" cy="870267"/>
            </a:xfrm>
            <a:prstGeom prst="rect">
              <a:avLst/>
            </a:prstGeom>
            <a:gradFill>
              <a:gsLst>
                <a:gs pos="77000">
                  <a:schemeClr val="accent5">
                    <a:lumMod val="75000"/>
                  </a:schemeClr>
                </a:gs>
                <a:gs pos="100000">
                  <a:schemeClr val="accent1">
                    <a:lumMod val="20000"/>
                    <a:lumOff val="80000"/>
                  </a:schemeClr>
                </a:gs>
              </a:gsLst>
              <a:lin ang="5400000" scaled="0"/>
            </a:gradFill>
            <a:sp3d/>
          </p:spPr>
          <p:style>
            <a:lnRef idx="0">
              <a:scrgbClr r="0" g="0" b="0"/>
            </a:lnRef>
            <a:fillRef idx="0">
              <a:scrgbClr r="0" g="0" b="0"/>
            </a:fillRef>
            <a:effectRef idx="0">
              <a:scrgbClr r="0" g="0" b="0"/>
            </a:effectRef>
            <a:fontRef idx="minor">
              <a:schemeClr val="lt1"/>
            </a:fontRef>
          </p:style>
          <p:txBody>
            <a:bodyPr spcFirstLastPara="0" vert="horz" wrap="square" lIns="690775" tIns="45720" rIns="45720" bIns="45720" numCol="1" spcCol="1270" anchor="ctr" anchorCtr="0">
              <a:noAutofit/>
            </a:bodyPr>
            <a:lstStyle/>
            <a:p>
              <a:r>
                <a:rPr lang="en-US" altLang="ko-KR" sz="2400" b="1" dirty="0"/>
                <a:t>State Grouping Method </a:t>
              </a:r>
            </a:p>
          </p:txBody>
        </p:sp>
      </p:grpSp>
      <p:sp>
        <p:nvSpPr>
          <p:cNvPr id="12" name="타원 11"/>
          <p:cNvSpPr/>
          <p:nvPr/>
        </p:nvSpPr>
        <p:spPr>
          <a:xfrm>
            <a:off x="2640275" y="2785873"/>
            <a:ext cx="1032818" cy="922974"/>
          </a:xfrm>
          <a:prstGeom prst="ellipse">
            <a:avLst/>
          </a:prstGeom>
          <a:ln>
            <a:solidFill>
              <a:schemeClr val="accent1">
                <a:lumMod val="75000"/>
              </a:schemeClr>
            </a:solidFill>
          </a:ln>
          <a:scene3d>
            <a:camera prst="orthographicFront"/>
            <a:lightRig rig="flat" dir="t"/>
          </a:scene3d>
          <a:sp3d z="190500" extrusionH="12700" prstMaterial="plastic">
            <a:bevelT w="50800" h="50800"/>
          </a:sp3d>
        </p:spPr>
        <p:style>
          <a:lnRef idx="1">
            <a:schemeClr val="accent2">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sp>
      <p:grpSp>
        <p:nvGrpSpPr>
          <p:cNvPr id="13" name="그룹 12"/>
          <p:cNvGrpSpPr/>
          <p:nvPr/>
        </p:nvGrpSpPr>
        <p:grpSpPr>
          <a:xfrm>
            <a:off x="3184192" y="4030231"/>
            <a:ext cx="7965337" cy="738379"/>
            <a:chOff x="604289" y="435133"/>
            <a:chExt cx="9851585" cy="870267"/>
          </a:xfrm>
          <a:gradFill>
            <a:gsLst>
              <a:gs pos="77000">
                <a:schemeClr val="accent6">
                  <a:lumMod val="75000"/>
                </a:schemeClr>
              </a:gs>
              <a:gs pos="100000">
                <a:schemeClr val="accent6">
                  <a:lumMod val="40000"/>
                  <a:lumOff val="60000"/>
                </a:schemeClr>
              </a:gs>
            </a:gsLst>
            <a:lin ang="5400000" scaled="0"/>
          </a:gradFill>
          <a:effectLst>
            <a:outerShdw blurRad="50800" dist="38100" dir="2700000" algn="tl" rotWithShape="0">
              <a:prstClr val="black">
                <a:alpha val="40000"/>
              </a:prstClr>
            </a:outerShdw>
          </a:effectLst>
          <a:scene3d>
            <a:camera prst="orthographicFront"/>
            <a:lightRig rig="flat" dir="t"/>
          </a:scene3d>
        </p:grpSpPr>
        <p:sp>
          <p:nvSpPr>
            <p:cNvPr id="14" name="직사각형 13"/>
            <p:cNvSpPr/>
            <p:nvPr/>
          </p:nvSpPr>
          <p:spPr>
            <a:xfrm>
              <a:off x="604289" y="435133"/>
              <a:ext cx="9851585" cy="870267"/>
            </a:xfrm>
            <a:prstGeom prst="rect">
              <a:avLst/>
            </a:prstGeom>
            <a:grp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2">
                <a:hueOff val="0"/>
                <a:satOff val="0"/>
                <a:lumOff val="0"/>
                <a:alphaOff val="0"/>
              </a:schemeClr>
            </a:effectRef>
            <a:fontRef idx="minor">
              <a:schemeClr val="lt1"/>
            </a:fontRef>
          </p:style>
        </p:sp>
        <p:sp>
          <p:nvSpPr>
            <p:cNvPr id="15" name="TextBox 14"/>
            <p:cNvSpPr txBox="1"/>
            <p:nvPr/>
          </p:nvSpPr>
          <p:spPr>
            <a:xfrm>
              <a:off x="604289" y="435133"/>
              <a:ext cx="9851585" cy="870267"/>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690775" tIns="45720" rIns="45720" bIns="45720" numCol="1" spcCol="1270" anchor="ctr" anchorCtr="0">
              <a:noAutofit/>
            </a:bodyPr>
            <a:lstStyle/>
            <a:p>
              <a:r>
                <a:rPr lang="en-US" altLang="ko-KR" sz="2400" b="1" dirty="0"/>
                <a:t>Opponent Action Table </a:t>
              </a:r>
            </a:p>
          </p:txBody>
        </p:sp>
      </p:grpSp>
      <p:sp>
        <p:nvSpPr>
          <p:cNvPr id="16" name="타원 15"/>
          <p:cNvSpPr/>
          <p:nvPr/>
        </p:nvSpPr>
        <p:spPr>
          <a:xfrm>
            <a:off x="2640275" y="3921448"/>
            <a:ext cx="1032818" cy="922974"/>
          </a:xfrm>
          <a:prstGeom prst="ellipse">
            <a:avLst/>
          </a:prstGeom>
          <a:ln>
            <a:solidFill>
              <a:srgbClr val="92D050"/>
            </a:solidFill>
          </a:ln>
          <a:scene3d>
            <a:camera prst="orthographicFront"/>
            <a:lightRig rig="flat" dir="t"/>
          </a:scene3d>
          <a:sp3d z="190500" extrusionH="12700" prstMaterial="plastic">
            <a:bevelT w="50800" h="50800"/>
          </a:sp3d>
        </p:spPr>
        <p:style>
          <a:lnRef idx="1">
            <a:schemeClr val="accent2">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sp>
      <p:grpSp>
        <p:nvGrpSpPr>
          <p:cNvPr id="17" name="그룹 16"/>
          <p:cNvGrpSpPr/>
          <p:nvPr/>
        </p:nvGrpSpPr>
        <p:grpSpPr>
          <a:xfrm>
            <a:off x="2467139" y="5102074"/>
            <a:ext cx="8682390" cy="738379"/>
            <a:chOff x="604289" y="435133"/>
            <a:chExt cx="9851585" cy="870267"/>
          </a:xfrm>
          <a:scene3d>
            <a:camera prst="orthographicFront"/>
            <a:lightRig rig="flat" dir="t"/>
          </a:scene3d>
        </p:grpSpPr>
        <p:sp>
          <p:nvSpPr>
            <p:cNvPr id="18" name="직사각형 17"/>
            <p:cNvSpPr/>
            <p:nvPr/>
          </p:nvSpPr>
          <p:spPr>
            <a:xfrm>
              <a:off x="604289" y="435133"/>
              <a:ext cx="9851585" cy="870267"/>
            </a:xfrm>
            <a:prstGeom prst="rect">
              <a:avLst/>
            </a:prstGeom>
            <a:solidFill>
              <a:schemeClr val="accent6">
                <a:lumMod val="75000"/>
              </a:schemeClr>
            </a:solid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2">
                <a:hueOff val="0"/>
                <a:satOff val="0"/>
                <a:lumOff val="0"/>
                <a:alphaOff val="0"/>
              </a:schemeClr>
            </a:effectRef>
            <a:fontRef idx="minor">
              <a:schemeClr val="lt1"/>
            </a:fontRef>
          </p:style>
        </p:sp>
        <p:sp>
          <p:nvSpPr>
            <p:cNvPr id="19" name="TextBox 18"/>
            <p:cNvSpPr txBox="1"/>
            <p:nvPr/>
          </p:nvSpPr>
          <p:spPr>
            <a:xfrm>
              <a:off x="604289" y="435133"/>
              <a:ext cx="9851585" cy="870267"/>
            </a:xfrm>
            <a:prstGeom prst="rect">
              <a:avLst/>
            </a:prstGeom>
            <a:gradFill>
              <a:gsLst>
                <a:gs pos="77000">
                  <a:srgbClr val="A82910"/>
                </a:gs>
                <a:gs pos="100000">
                  <a:srgbClr val="DEBDB6"/>
                </a:gs>
              </a:gsLst>
              <a:lin ang="5400000" scaled="0"/>
            </a:gradFill>
            <a:effectLst>
              <a:outerShdw blurRad="50800" dist="38100" dir="2700000" algn="tl" rotWithShape="0">
                <a:prstClr val="black">
                  <a:alpha val="40000"/>
                </a:prstClr>
              </a:outerShdw>
            </a:effectLst>
            <a:sp3d/>
          </p:spPr>
          <p:style>
            <a:lnRef idx="0">
              <a:scrgbClr r="0" g="0" b="0"/>
            </a:lnRef>
            <a:fillRef idx="0">
              <a:scrgbClr r="0" g="0" b="0"/>
            </a:fillRef>
            <a:effectRef idx="0">
              <a:scrgbClr r="0" g="0" b="0"/>
            </a:effectRef>
            <a:fontRef idx="minor">
              <a:schemeClr val="lt1"/>
            </a:fontRef>
          </p:style>
          <p:txBody>
            <a:bodyPr spcFirstLastPara="0" vert="horz" wrap="square" lIns="690775" tIns="45720" rIns="45720" bIns="45720" numCol="1" spcCol="1270" anchor="ctr" anchorCtr="0">
              <a:noAutofit/>
            </a:bodyPr>
            <a:lstStyle/>
            <a:p>
              <a:r>
                <a:rPr lang="en-US" altLang="ko-KR" sz="2400" b="1" dirty="0"/>
                <a:t>Hybrid Method with MCTS and GA</a:t>
              </a:r>
            </a:p>
          </p:txBody>
        </p:sp>
      </p:grpSp>
      <p:sp>
        <p:nvSpPr>
          <p:cNvPr id="20" name="타원 19"/>
          <p:cNvSpPr/>
          <p:nvPr/>
        </p:nvSpPr>
        <p:spPr>
          <a:xfrm>
            <a:off x="1923221" y="4993291"/>
            <a:ext cx="1032818" cy="922974"/>
          </a:xfrm>
          <a:prstGeom prst="ellipse">
            <a:avLst/>
          </a:prstGeom>
          <a:ln>
            <a:solidFill>
              <a:srgbClr val="FF0000"/>
            </a:solidFill>
          </a:ln>
          <a:scene3d>
            <a:camera prst="orthographicFront"/>
            <a:lightRig rig="flat" dir="t"/>
          </a:scene3d>
          <a:sp3d z="190500" extrusionH="12700" prstMaterial="plastic">
            <a:bevelT w="50800" h="50800"/>
          </a:sp3d>
        </p:spPr>
        <p:style>
          <a:lnRef idx="1">
            <a:schemeClr val="accent2">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sp>
    </p:spTree>
    <p:extLst>
      <p:ext uri="{BB962C8B-B14F-4D97-AF65-F5344CB8AC3E}">
        <p14:creationId xmlns:p14="http://schemas.microsoft.com/office/powerpoint/2010/main" val="1613718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lgn="ctr"/>
            <a:r>
              <a:rPr lang="en-US" altLang="ko-KR" dirty="0"/>
              <a:t>Introduction</a:t>
            </a:r>
            <a:endParaRPr lang="ko-KR" altLang="en-US" dirty="0"/>
          </a:p>
        </p:txBody>
      </p:sp>
      <p:sp>
        <p:nvSpPr>
          <p:cNvPr id="3" name="텍스트 개체 틀 2"/>
          <p:cNvSpPr>
            <a:spLocks noGrp="1"/>
          </p:cNvSpPr>
          <p:nvPr>
            <p:ph type="body" idx="1"/>
          </p:nvPr>
        </p:nvSpPr>
        <p:spPr/>
        <p:txBody>
          <a:bodyPr>
            <a:normAutofit/>
          </a:bodyPr>
          <a:lstStyle/>
          <a:p>
            <a:pPr>
              <a:buClr>
                <a:schemeClr val="tx1"/>
              </a:buClr>
              <a:buFont typeface="Wingdings" panose="05000000000000000000" pitchFamily="2" charset="2"/>
              <a:buChar char="u"/>
            </a:pPr>
            <a:r>
              <a:rPr lang="en-US" altLang="ko-KR" dirty="0"/>
              <a:t> Member</a:t>
            </a:r>
          </a:p>
          <a:p>
            <a:pPr lvl="1">
              <a:buFont typeface="Wingdings" panose="05000000000000000000" pitchFamily="2" charset="2"/>
              <a:buChar char="Ø"/>
            </a:pPr>
            <a:r>
              <a:rPr lang="en-US" altLang="ko-KR" dirty="0"/>
              <a:t> Man-Je Kim</a:t>
            </a:r>
            <a:r>
              <a:rPr lang="en-US" altLang="ko-KR" baseline="30000" dirty="0"/>
              <a:t>1</a:t>
            </a:r>
            <a:r>
              <a:rPr lang="en-US" altLang="ko-KR" dirty="0"/>
              <a:t> - (Graduate Student)</a:t>
            </a:r>
          </a:p>
          <a:p>
            <a:pPr lvl="1">
              <a:buFont typeface="Wingdings" panose="05000000000000000000" pitchFamily="2" charset="2"/>
              <a:buChar char="Ø"/>
            </a:pPr>
            <a:r>
              <a:rPr lang="en-US" altLang="ko-KR" dirty="0" err="1"/>
              <a:t>Sungjin</a:t>
            </a:r>
            <a:r>
              <a:rPr lang="en-US" altLang="ko-KR" dirty="0"/>
              <a:t> Kim</a:t>
            </a:r>
            <a:r>
              <a:rPr lang="en-US" altLang="ko-KR" baseline="30000" dirty="0"/>
              <a:t>2</a:t>
            </a:r>
            <a:r>
              <a:rPr lang="en-US" altLang="ko-KR" dirty="0"/>
              <a:t> and </a:t>
            </a:r>
            <a:r>
              <a:rPr lang="en-US" altLang="ko-KR" dirty="0" err="1"/>
              <a:t>Junho</a:t>
            </a:r>
            <a:r>
              <a:rPr lang="en-US" altLang="ko-KR" dirty="0"/>
              <a:t> Kim</a:t>
            </a:r>
            <a:r>
              <a:rPr lang="en-US" altLang="ko-KR" baseline="30000" dirty="0"/>
              <a:t>2</a:t>
            </a:r>
          </a:p>
          <a:p>
            <a:pPr lvl="1">
              <a:buFont typeface="Wingdings" panose="05000000000000000000" pitchFamily="2" charset="2"/>
              <a:buChar char="Ø"/>
            </a:pPr>
            <a:endParaRPr lang="en-US" altLang="ko-KR" dirty="0"/>
          </a:p>
          <a:p>
            <a:pPr>
              <a:buClr>
                <a:schemeClr val="tx1"/>
              </a:buClr>
              <a:buFont typeface="Wingdings" panose="05000000000000000000" pitchFamily="2" charset="2"/>
              <a:buChar char="u"/>
            </a:pPr>
            <a:r>
              <a:rPr lang="en-US" altLang="ko-KR" dirty="0"/>
              <a:t> Affiliation</a:t>
            </a:r>
          </a:p>
          <a:p>
            <a:pPr lvl="1">
              <a:buFont typeface="Wingdings" panose="05000000000000000000" pitchFamily="2" charset="2"/>
              <a:buChar char="Ø"/>
            </a:pPr>
            <a:r>
              <a:rPr lang="en-US" altLang="ko-KR" baseline="30000"/>
              <a:t>1</a:t>
            </a:r>
            <a:r>
              <a:rPr lang="en-US" altLang="ko-KR"/>
              <a:t>Gwangju </a:t>
            </a:r>
            <a:r>
              <a:rPr lang="en-US" altLang="ko-KR" dirty="0"/>
              <a:t>Institute of Science and Technology(GIST)</a:t>
            </a:r>
          </a:p>
          <a:p>
            <a:pPr lvl="1">
              <a:buFont typeface="Wingdings" panose="05000000000000000000" pitchFamily="2" charset="2"/>
              <a:buChar char="Ø"/>
            </a:pPr>
            <a:r>
              <a:rPr lang="en-US" altLang="ko-KR" baseline="30000" dirty="0"/>
              <a:t>2</a:t>
            </a:r>
            <a:r>
              <a:rPr lang="en-US" altLang="ko-KR" dirty="0"/>
              <a:t>LG Electronics co. Ltd.</a:t>
            </a:r>
          </a:p>
          <a:p>
            <a:pPr lvl="1">
              <a:buFont typeface="Wingdings" panose="05000000000000000000" pitchFamily="2" charset="2"/>
              <a:buChar char="Ø"/>
            </a:pPr>
            <a:endParaRPr lang="en-US" altLang="ko-KR" dirty="0"/>
          </a:p>
          <a:p>
            <a:pPr>
              <a:buClr>
                <a:schemeClr val="tx1"/>
              </a:buClr>
              <a:buFont typeface="Wingdings" panose="05000000000000000000" pitchFamily="2" charset="2"/>
              <a:buChar char="u"/>
            </a:pPr>
            <a:r>
              <a:rPr lang="en-US" altLang="ko-KR" dirty="0"/>
              <a:t> Acknowledgement</a:t>
            </a:r>
          </a:p>
          <a:p>
            <a:pPr lvl="1">
              <a:buFont typeface="Wingdings" panose="05000000000000000000" pitchFamily="2" charset="2"/>
              <a:buChar char="Ø"/>
            </a:pPr>
            <a:r>
              <a:rPr lang="en-US" altLang="ko-KR" dirty="0"/>
              <a:t> Our AI development was technically cooperated and supported by LG Electronics.</a:t>
            </a:r>
          </a:p>
          <a:p>
            <a:pPr lvl="1">
              <a:buFont typeface="Wingdings" panose="05000000000000000000" pitchFamily="2" charset="2"/>
              <a:buChar char="Ø"/>
            </a:pPr>
            <a:endParaRPr lang="en-US" altLang="ko-KR" dirty="0"/>
          </a:p>
          <a:p>
            <a:pPr lvl="1">
              <a:buFont typeface="Wingdings" panose="05000000000000000000" pitchFamily="2" charset="2"/>
              <a:buChar char="Ø"/>
            </a:pPr>
            <a:endParaRPr lang="en-US" altLang="ko-KR" dirty="0"/>
          </a:p>
        </p:txBody>
      </p:sp>
    </p:spTree>
    <p:extLst>
      <p:ext uri="{BB962C8B-B14F-4D97-AF65-F5344CB8AC3E}">
        <p14:creationId xmlns:p14="http://schemas.microsoft.com/office/powerpoint/2010/main" val="3679335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lgn="ctr"/>
            <a:r>
              <a:rPr lang="en-US" altLang="ko-KR" dirty="0"/>
              <a:t>Genetic Action Sequence</a:t>
            </a:r>
            <a:endParaRPr lang="ko-KR" altLang="en-US" dirty="0"/>
          </a:p>
        </p:txBody>
      </p:sp>
      <p:sp>
        <p:nvSpPr>
          <p:cNvPr id="3" name="텍스트 개체 틀 2"/>
          <p:cNvSpPr>
            <a:spLocks noGrp="1"/>
          </p:cNvSpPr>
          <p:nvPr>
            <p:ph type="body" idx="1"/>
          </p:nvPr>
        </p:nvSpPr>
        <p:spPr/>
        <p:txBody>
          <a:bodyPr>
            <a:normAutofit/>
          </a:bodyPr>
          <a:lstStyle/>
          <a:p>
            <a:r>
              <a:rPr lang="en-US" altLang="ko-KR" sz="2400" dirty="0"/>
              <a:t>This Algorithm presents a brief description and </a:t>
            </a:r>
            <a:r>
              <a:rPr lang="en-US" altLang="ko-KR" sz="2400" dirty="0" err="1"/>
              <a:t>implementative</a:t>
            </a:r>
            <a:r>
              <a:rPr lang="en-US" altLang="ko-KR" sz="2400" dirty="0"/>
              <a:t> analysis of Action Sequence which was designed to deal with such a "penny-wise and pound-foolish" problem. Based on a combination of genetic operations and Monte-Carlo tree search, our proposed method is expected to show improved computational efficiency, in which situational difficulties are often troublesome to resolve with naive behaviors. </a:t>
            </a:r>
            <a:endParaRPr lang="ko-KR" altLang="ko-KR" sz="2400" dirty="0"/>
          </a:p>
        </p:txBody>
      </p:sp>
      <p:pic>
        <p:nvPicPr>
          <p:cNvPr id="5" name="그림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6918" y="3874436"/>
            <a:ext cx="6234404" cy="2188647"/>
          </a:xfrm>
          <a:prstGeom prst="rect">
            <a:avLst/>
          </a:prstGeom>
        </p:spPr>
      </p:pic>
      <p:sp>
        <p:nvSpPr>
          <p:cNvPr id="6" name="TextBox 5"/>
          <p:cNvSpPr txBox="1"/>
          <p:nvPr/>
        </p:nvSpPr>
        <p:spPr>
          <a:xfrm>
            <a:off x="2416630" y="6186799"/>
            <a:ext cx="7847044" cy="646331"/>
          </a:xfrm>
          <a:prstGeom prst="rect">
            <a:avLst/>
          </a:prstGeom>
          <a:noFill/>
        </p:spPr>
        <p:txBody>
          <a:bodyPr wrap="square" rtlCol="0">
            <a:spAutoFit/>
          </a:bodyPr>
          <a:lstStyle/>
          <a:p>
            <a:r>
              <a:rPr lang="en-US" altLang="ko-KR" b="1" dirty="0"/>
              <a:t>Integrating Agent Actions with Genetic Action Sequence Method</a:t>
            </a:r>
          </a:p>
          <a:p>
            <a:pPr algn="ctr"/>
            <a:r>
              <a:rPr lang="en-US" altLang="ko-KR" b="1" dirty="0"/>
              <a:t>(GECCO 2019)</a:t>
            </a:r>
            <a:endParaRPr lang="ko-KR" altLang="ko-KR" b="1" dirty="0"/>
          </a:p>
        </p:txBody>
      </p:sp>
    </p:spTree>
    <p:extLst>
      <p:ext uri="{BB962C8B-B14F-4D97-AF65-F5344CB8AC3E}">
        <p14:creationId xmlns:p14="http://schemas.microsoft.com/office/powerpoint/2010/main" val="8323989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lgn="ctr"/>
            <a:r>
              <a:rPr lang="en-US" altLang="ko-KR" dirty="0"/>
              <a:t>State Grouping Method </a:t>
            </a:r>
            <a:endParaRPr lang="ko-KR" altLang="en-US" dirty="0"/>
          </a:p>
        </p:txBody>
      </p:sp>
      <p:sp>
        <p:nvSpPr>
          <p:cNvPr id="3" name="텍스트 개체 틀 2"/>
          <p:cNvSpPr>
            <a:spLocks noGrp="1"/>
          </p:cNvSpPr>
          <p:nvPr>
            <p:ph type="body" idx="1"/>
          </p:nvPr>
        </p:nvSpPr>
        <p:spPr/>
        <p:txBody>
          <a:bodyPr/>
          <a:lstStyle/>
          <a:p>
            <a:r>
              <a:rPr lang="en-US" altLang="ko-KR" dirty="0"/>
              <a:t>State Grouping binds similar states together. It is a technique inspired by the representativeness heuristic: a single feature in a set represents the whole sets characteristics based on the comparison of corresponding action frequencies. With a set of state groups, one can say that there is high spatial similarity 55 throughout the space in which actions are repeated.</a:t>
            </a:r>
            <a:endParaRPr lang="ko-KR" altLang="en-US" dirty="0"/>
          </a:p>
        </p:txBody>
      </p:sp>
      <p:sp>
        <p:nvSpPr>
          <p:cNvPr id="4" name="TextBox 3"/>
          <p:cNvSpPr txBox="1"/>
          <p:nvPr/>
        </p:nvSpPr>
        <p:spPr>
          <a:xfrm>
            <a:off x="2435292" y="5729599"/>
            <a:ext cx="7847044" cy="369332"/>
          </a:xfrm>
          <a:prstGeom prst="rect">
            <a:avLst/>
          </a:prstGeom>
          <a:noFill/>
        </p:spPr>
        <p:txBody>
          <a:bodyPr wrap="square" rtlCol="0">
            <a:spAutoFit/>
          </a:bodyPr>
          <a:lstStyle/>
          <a:p>
            <a:pPr algn="ctr"/>
            <a:r>
              <a:rPr lang="en-US" altLang="ko-KR" b="1" dirty="0"/>
              <a:t>On Going Paper</a:t>
            </a:r>
            <a:endParaRPr lang="ko-KR" altLang="ko-KR" b="1" dirty="0"/>
          </a:p>
        </p:txBody>
      </p:sp>
    </p:spTree>
    <p:extLst>
      <p:ext uri="{BB962C8B-B14F-4D97-AF65-F5344CB8AC3E}">
        <p14:creationId xmlns:p14="http://schemas.microsoft.com/office/powerpoint/2010/main" val="24756267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lgn="ctr"/>
            <a:r>
              <a:rPr lang="en-US" altLang="ko-KR" dirty="0"/>
              <a:t>Opponent Action Table </a:t>
            </a:r>
            <a:endParaRPr lang="ko-KR" altLang="en-US" dirty="0"/>
          </a:p>
        </p:txBody>
      </p:sp>
      <p:sp>
        <p:nvSpPr>
          <p:cNvPr id="3" name="텍스트 개체 틀 2"/>
          <p:cNvSpPr>
            <a:spLocks noGrp="1"/>
          </p:cNvSpPr>
          <p:nvPr>
            <p:ph type="body" idx="1"/>
          </p:nvPr>
        </p:nvSpPr>
        <p:spPr/>
        <p:txBody>
          <a:bodyPr>
            <a:normAutofit/>
          </a:bodyPr>
          <a:lstStyle/>
          <a:p>
            <a:r>
              <a:rPr lang="en-US" altLang="ko-KR" sz="2400" dirty="0"/>
              <a:t>This technique, based on Action Table, is a moderate improvement over its predecessor in 2017. It acts correspondingly with an action table it currently holds. In the first round, the AI uses the table that consists of the actions favored by the top 5 agents from the last competition. After that, the AI replaces it with the table that has collected the opponent's actions most frequently performed during the previous round.</a:t>
            </a:r>
          </a:p>
        </p:txBody>
      </p:sp>
      <p:sp>
        <p:nvSpPr>
          <p:cNvPr id="6" name="TextBox 5"/>
          <p:cNvSpPr txBox="1"/>
          <p:nvPr/>
        </p:nvSpPr>
        <p:spPr>
          <a:xfrm>
            <a:off x="1551992" y="6034305"/>
            <a:ext cx="9088015" cy="646331"/>
          </a:xfrm>
          <a:prstGeom prst="rect">
            <a:avLst/>
          </a:prstGeom>
          <a:noFill/>
        </p:spPr>
        <p:txBody>
          <a:bodyPr wrap="square" rtlCol="0">
            <a:spAutoFit/>
          </a:bodyPr>
          <a:lstStyle/>
          <a:p>
            <a:r>
              <a:rPr lang="en-US" altLang="ko-KR" b="1" dirty="0"/>
              <a:t>Opponent modeling based on action table for MCTS-based fighting game AI</a:t>
            </a:r>
          </a:p>
          <a:p>
            <a:pPr algn="ctr"/>
            <a:r>
              <a:rPr lang="en-US" altLang="ko-KR" b="1" dirty="0"/>
              <a:t>(CIG 2017)</a:t>
            </a:r>
            <a:endParaRPr lang="ko-KR" altLang="ko-KR" b="1" dirty="0"/>
          </a:p>
        </p:txBody>
      </p:sp>
      <p:pic>
        <p:nvPicPr>
          <p:cNvPr id="10" name="그림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7047" y="3952731"/>
            <a:ext cx="6477904" cy="1943371"/>
          </a:xfrm>
          <a:prstGeom prst="rect">
            <a:avLst/>
          </a:prstGeom>
        </p:spPr>
      </p:pic>
    </p:spTree>
    <p:extLst>
      <p:ext uri="{BB962C8B-B14F-4D97-AF65-F5344CB8AC3E}">
        <p14:creationId xmlns:p14="http://schemas.microsoft.com/office/powerpoint/2010/main" val="4231620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lgn="ctr"/>
            <a:r>
              <a:rPr lang="en-US" altLang="ko-KR" dirty="0"/>
              <a:t>Hybrid Method</a:t>
            </a:r>
            <a:endParaRPr lang="ko-KR" altLang="en-US" dirty="0"/>
          </a:p>
        </p:txBody>
      </p:sp>
      <p:sp>
        <p:nvSpPr>
          <p:cNvPr id="3" name="텍스트 개체 틀 2"/>
          <p:cNvSpPr>
            <a:spLocks noGrp="1"/>
          </p:cNvSpPr>
          <p:nvPr>
            <p:ph type="body" idx="1"/>
          </p:nvPr>
        </p:nvSpPr>
        <p:spPr/>
        <p:txBody>
          <a:bodyPr>
            <a:normAutofit/>
          </a:bodyPr>
          <a:lstStyle/>
          <a:p>
            <a:r>
              <a:rPr lang="en-US" altLang="ko-KR" dirty="0"/>
              <a:t>This algorithm is a combination of MCTS and Genetic Algorithm, which has a hierarchical recursive structure in which the genetic algorithm selects the best behavior to choose from. Based on these behaviors, MCTS explores the best behavior.</a:t>
            </a:r>
            <a:endParaRPr lang="ko-KR" altLang="ko-KR" sz="2400" dirty="0"/>
          </a:p>
        </p:txBody>
      </p:sp>
      <p:sp>
        <p:nvSpPr>
          <p:cNvPr id="6" name="TextBox 5"/>
          <p:cNvSpPr txBox="1"/>
          <p:nvPr/>
        </p:nvSpPr>
        <p:spPr>
          <a:xfrm>
            <a:off x="1362270" y="6130171"/>
            <a:ext cx="10702211" cy="646331"/>
          </a:xfrm>
          <a:prstGeom prst="rect">
            <a:avLst/>
          </a:prstGeom>
          <a:noFill/>
        </p:spPr>
        <p:txBody>
          <a:bodyPr wrap="square" rtlCol="0">
            <a:spAutoFit/>
          </a:bodyPr>
          <a:lstStyle/>
          <a:p>
            <a:r>
              <a:rPr lang="en-US" altLang="ko-KR" b="1" dirty="0"/>
              <a:t>Hybrid Fighting Game AI Using a Genetic Algorithm and Monte Carlo Tree Search</a:t>
            </a:r>
          </a:p>
          <a:p>
            <a:pPr algn="ctr"/>
            <a:r>
              <a:rPr lang="en-US" altLang="ko-KR" b="1" dirty="0"/>
              <a:t>(GECCO 2018)</a:t>
            </a:r>
            <a:endParaRPr lang="ko-KR" altLang="ko-KR" b="1" dirty="0"/>
          </a:p>
        </p:txBody>
      </p:sp>
      <p:pic>
        <p:nvPicPr>
          <p:cNvPr id="4" name="그림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58208" y="3451982"/>
            <a:ext cx="4700294" cy="2678189"/>
          </a:xfrm>
          <a:prstGeom prst="rect">
            <a:avLst/>
          </a:prstGeom>
        </p:spPr>
      </p:pic>
    </p:spTree>
    <p:extLst>
      <p:ext uri="{BB962C8B-B14F-4D97-AF65-F5344CB8AC3E}">
        <p14:creationId xmlns:p14="http://schemas.microsoft.com/office/powerpoint/2010/main" val="10257115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lgn="ctr"/>
            <a:r>
              <a:rPr lang="en-US" altLang="ko-KR" dirty="0"/>
              <a:t>Reference</a:t>
            </a:r>
            <a:endParaRPr lang="ko-KR" altLang="en-US" dirty="0"/>
          </a:p>
        </p:txBody>
      </p:sp>
      <p:sp>
        <p:nvSpPr>
          <p:cNvPr id="3" name="텍스트 개체 틀 2"/>
          <p:cNvSpPr>
            <a:spLocks noGrp="1"/>
          </p:cNvSpPr>
          <p:nvPr>
            <p:ph type="body" idx="1"/>
          </p:nvPr>
        </p:nvSpPr>
        <p:spPr/>
        <p:txBody>
          <a:bodyPr/>
          <a:lstStyle/>
          <a:p>
            <a:pPr marL="109728" indent="0">
              <a:buNone/>
            </a:pPr>
            <a:r>
              <a:rPr lang="en-US" altLang="ko-KR" dirty="0"/>
              <a:t>[1] Opponent modeling based on action table for MCTS-based fighting game AI, CIG 2017 - (</a:t>
            </a:r>
            <a:r>
              <a:rPr lang="en-US" altLang="ko-KR" dirty="0">
                <a:hlinkClick r:id="rId2"/>
              </a:rPr>
              <a:t>Link</a:t>
            </a:r>
            <a:r>
              <a:rPr lang="en-US" altLang="ko-KR" dirty="0"/>
              <a:t>)</a:t>
            </a:r>
          </a:p>
          <a:p>
            <a:pPr marL="109728" indent="0">
              <a:buNone/>
            </a:pPr>
            <a:endParaRPr lang="en-US" altLang="ko-KR" dirty="0"/>
          </a:p>
          <a:p>
            <a:pPr marL="109728" indent="0">
              <a:buNone/>
            </a:pPr>
            <a:r>
              <a:rPr lang="en-US" altLang="ko-KR" dirty="0"/>
              <a:t>[2] Hybrid fighting game AI using a genetic algorithm and Monte Carlo tree search, GECCO 2018 – (</a:t>
            </a:r>
            <a:r>
              <a:rPr lang="en-US" altLang="ko-KR" dirty="0">
                <a:hlinkClick r:id="rId3"/>
              </a:rPr>
              <a:t>Link</a:t>
            </a:r>
            <a:r>
              <a:rPr lang="en-US" altLang="ko-KR" dirty="0"/>
              <a:t>)</a:t>
            </a:r>
          </a:p>
          <a:p>
            <a:pPr marL="109728" indent="0">
              <a:buNone/>
            </a:pPr>
            <a:endParaRPr lang="en-US" altLang="ko-KR" dirty="0"/>
          </a:p>
          <a:p>
            <a:pPr marL="109728" indent="0">
              <a:buNone/>
            </a:pPr>
            <a:r>
              <a:rPr lang="en-US" altLang="ko-KR" dirty="0"/>
              <a:t>[3] Integrating agent actions with genetic action sequence method, GECCO 2019 – (</a:t>
            </a:r>
            <a:r>
              <a:rPr lang="en-US" altLang="ko-KR" dirty="0">
                <a:hlinkClick r:id="rId4"/>
              </a:rPr>
              <a:t>Link</a:t>
            </a:r>
            <a:r>
              <a:rPr lang="en-US" altLang="ko-KR" dirty="0"/>
              <a:t>)</a:t>
            </a:r>
          </a:p>
        </p:txBody>
      </p:sp>
    </p:spTree>
    <p:extLst>
      <p:ext uri="{BB962C8B-B14F-4D97-AF65-F5344CB8AC3E}">
        <p14:creationId xmlns:p14="http://schemas.microsoft.com/office/powerpoint/2010/main" val="38743166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pPr algn="ctr"/>
            <a:r>
              <a:rPr lang="en-US" altLang="ko-KR" dirty="0"/>
              <a:t>Contact</a:t>
            </a:r>
            <a:endParaRPr lang="ko-KR" altLang="en-US" dirty="0"/>
          </a:p>
        </p:txBody>
      </p:sp>
      <p:sp>
        <p:nvSpPr>
          <p:cNvPr id="3" name="텍스트 개체 틀 2"/>
          <p:cNvSpPr>
            <a:spLocks noGrp="1"/>
          </p:cNvSpPr>
          <p:nvPr>
            <p:ph type="body" idx="1"/>
          </p:nvPr>
        </p:nvSpPr>
        <p:spPr/>
        <p:txBody>
          <a:bodyPr/>
          <a:lstStyle/>
          <a:p>
            <a:pPr marL="109728" indent="0" algn="ctr">
              <a:buNone/>
            </a:pPr>
            <a:endParaRPr lang="en-US" altLang="ko-KR" dirty="0"/>
          </a:p>
          <a:p>
            <a:pPr marL="109728" indent="0" algn="ctr">
              <a:buNone/>
            </a:pPr>
            <a:endParaRPr lang="en-US" altLang="ko-KR" dirty="0"/>
          </a:p>
          <a:p>
            <a:pPr marL="109728" indent="0" algn="ctr">
              <a:buNone/>
            </a:pPr>
            <a:endParaRPr lang="en-US" altLang="ko-KR" dirty="0"/>
          </a:p>
          <a:p>
            <a:pPr marL="109728" indent="0" algn="ctr">
              <a:buNone/>
            </a:pPr>
            <a:endParaRPr lang="en-US" altLang="ko-KR" dirty="0"/>
          </a:p>
          <a:p>
            <a:pPr marL="109728" indent="0" algn="ctr">
              <a:buNone/>
            </a:pPr>
            <a:r>
              <a:rPr lang="en-US" altLang="ko-KR" dirty="0"/>
              <a:t>Email: jaykim0104@gist.ac.kr</a:t>
            </a:r>
          </a:p>
        </p:txBody>
      </p:sp>
    </p:spTree>
    <p:extLst>
      <p:ext uri="{BB962C8B-B14F-4D97-AF65-F5344CB8AC3E}">
        <p14:creationId xmlns:p14="http://schemas.microsoft.com/office/powerpoint/2010/main" val="11647422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MI_Form">
  <a:themeElements>
    <a:clrScheme name="도시">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도시">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도시">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spDef>
      <a:spPr>
        <a:solidFill>
          <a:schemeClr val="accent3">
            <a:lumMod val="40000"/>
            <a:lumOff val="60000"/>
          </a:schemeClr>
        </a:solidFill>
        <a:ln>
          <a:solidFill>
            <a:schemeClr val="accent3">
              <a:lumMod val="40000"/>
              <a:lumOff val="60000"/>
            </a:schemeClr>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5875">
          <a:headEnd type="none"/>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EMI_Form" id="{46B5899F-782B-4885-90DB-B8DA26EFBE3E}" vid="{135264F2-076A-411E-89A0-4E48B6E7A8E1}"/>
    </a:ext>
  </a:ext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TM10237559[[fn=교육 테마]]</Template>
  <TotalTime>321</TotalTime>
  <Words>454</Words>
  <Application>Microsoft Office PowerPoint</Application>
  <PresentationFormat>ワイド画面</PresentationFormat>
  <Paragraphs>48</Paragraphs>
  <Slides>9</Slides>
  <Notes>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9</vt:i4>
      </vt:variant>
    </vt:vector>
  </HeadingPairs>
  <TitlesOfParts>
    <vt:vector size="17" baseType="lpstr">
      <vt:lpstr>맑은 고딕</vt:lpstr>
      <vt:lpstr>Arial</vt:lpstr>
      <vt:lpstr>Georgia</vt:lpstr>
      <vt:lpstr>Tahoma</vt:lpstr>
      <vt:lpstr>Trebuchet MS</vt:lpstr>
      <vt:lpstr>Wingdings</vt:lpstr>
      <vt:lpstr>Wingdings 2</vt:lpstr>
      <vt:lpstr>MEMI_Form</vt:lpstr>
      <vt:lpstr>LGIST Bot</vt:lpstr>
      <vt:lpstr>PowerPoint プレゼンテーション</vt:lpstr>
      <vt:lpstr>Introduction</vt:lpstr>
      <vt:lpstr>Genetic Action Sequence</vt:lpstr>
      <vt:lpstr>State Grouping Method </vt:lpstr>
      <vt:lpstr>Opponent Action Table </vt:lpstr>
      <vt:lpstr>Hybrid Method</vt:lpstr>
      <vt:lpstr>Reference</vt:lpstr>
      <vt:lpstr>Contact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Fast RL 기법 연구 Kick-off 회의</dc:title>
  <dc:creator>Windows 사용자</dc:creator>
  <cp:lastModifiedBy>THAWONMAS RUCK</cp:lastModifiedBy>
  <cp:revision>31</cp:revision>
  <dcterms:created xsi:type="dcterms:W3CDTF">2019-01-14T06:37:09Z</dcterms:created>
  <dcterms:modified xsi:type="dcterms:W3CDTF">2019-09-08T08:11:35Z</dcterms:modified>
</cp:coreProperties>
</file>