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7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709"/>
  </p:normalViewPr>
  <p:slideViewPr>
    <p:cSldViewPr snapToGrid="0" snapToObjects="1">
      <p:cViewPr varScale="1">
        <p:scale>
          <a:sx n="97" d="100"/>
          <a:sy n="97" d="100"/>
        </p:scale>
        <p:origin x="6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8/5/19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544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8/5/19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308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8/5/19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0471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smtClean="0"/>
              <a:pPr/>
              <a:t>8/5/19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984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8/5/19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289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8/5/19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87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8/5/19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000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8/5/19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963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8/5/19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972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8/5/19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806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8/5/19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52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8/5/19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486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8/5/19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461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smtClean="0"/>
              <a:pPr/>
              <a:t>8/5/19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679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8/5/19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10286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9102D4-DD25-6346-B239-A35C6E47A6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TOVOR (Fighting ICE AI)</a:t>
            </a:r>
            <a:br>
              <a:rPr lang="en-US" sz="4000" dirty="0"/>
            </a:br>
            <a:r>
              <a:rPr lang="en-US" sz="4000" dirty="0"/>
              <a:t>by Carlos Torres-Fernández (No affiliation)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5DFED68-1ACC-3649-A6F5-3AE27BF1E0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Fighting Game AI Competition, Intelligent Entertainment Computer Lab., Ritsumeikan University</a:t>
            </a:r>
          </a:p>
        </p:txBody>
      </p:sp>
    </p:spTree>
    <p:extLst>
      <p:ext uri="{BB962C8B-B14F-4D97-AF65-F5344CB8AC3E}">
        <p14:creationId xmlns:p14="http://schemas.microsoft.com/office/powerpoint/2010/main" val="2859671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A127E2-0DCD-7F4F-A261-93E6DCF62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 Outline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A0F8F92-ED69-3047-920A-5EE9A62C17D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Simple implementation of the Monte Carlo Tree Search algorithm</a:t>
            </a: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A9DA8C14-C389-1241-B2B9-11824836498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578474" y="3001637"/>
            <a:ext cx="6166818" cy="2060694"/>
          </a:xfr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8EEF4CA6-0615-4C41-9501-98B986FA65A2}"/>
              </a:ext>
            </a:extLst>
          </p:cNvPr>
          <p:cNvSpPr txBox="1"/>
          <p:nvPr/>
        </p:nvSpPr>
        <p:spPr>
          <a:xfrm>
            <a:off x="10755063" y="4954609"/>
            <a:ext cx="12538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Image: </a:t>
            </a:r>
            <a:r>
              <a:rPr lang="en-US" sz="800" dirty="0" err="1"/>
              <a:t>Wikipedia.org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31406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42AE66-B01E-7549-A201-7243FD0A9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 Outline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A9E600-EEB6-7448-93D2-10D232AD5DA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Assumes random moves by the opponent</a:t>
            </a:r>
          </a:p>
          <a:p>
            <a:r>
              <a:rPr lang="en-US" dirty="0"/>
              <a:t>Makes simulations in intervals of 35 frames, the average for ZEN’s actions</a:t>
            </a:r>
          </a:p>
        </p:txBody>
      </p:sp>
      <p:pic>
        <p:nvPicPr>
          <p:cNvPr id="6" name="Marcador de contenido 5">
            <a:extLst>
              <a:ext uri="{FF2B5EF4-FFF2-40B4-BE49-F238E27FC236}">
                <a16:creationId xmlns:a16="http://schemas.microsoft.com/office/drawing/2014/main" id="{C9C38406-640D-D741-A8EE-946CC8561DD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65506" y="2222500"/>
            <a:ext cx="5039438" cy="3638550"/>
          </a:xfrm>
        </p:spPr>
      </p:pic>
    </p:spTree>
    <p:extLst>
      <p:ext uri="{BB962C8B-B14F-4D97-AF65-F5344CB8AC3E}">
        <p14:creationId xmlns:p14="http://schemas.microsoft.com/office/powerpoint/2010/main" val="13131827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able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{014B76F3-6179-BD41-8957-C45D68E92C03}tf10001121</Template>
  <TotalTime>38</TotalTime>
  <Words>55</Words>
  <Application>Microsoft Macintosh PowerPoint</Application>
  <PresentationFormat>Panorámica</PresentationFormat>
  <Paragraphs>8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Century Gothic</vt:lpstr>
      <vt:lpstr>Wingdings 2</vt:lpstr>
      <vt:lpstr>Citable</vt:lpstr>
      <vt:lpstr>TOVOR (Fighting ICE AI) by Carlos Torres-Fernández (No affiliation)</vt:lpstr>
      <vt:lpstr>AI Outline</vt:lpstr>
      <vt:lpstr>AI Outline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Torres</dc:creator>
  <cp:lastModifiedBy>Carlos Torres</cp:lastModifiedBy>
  <cp:revision>4</cp:revision>
  <dcterms:created xsi:type="dcterms:W3CDTF">2019-08-05T08:11:10Z</dcterms:created>
  <dcterms:modified xsi:type="dcterms:W3CDTF">2019-08-05T08:49:16Z</dcterms:modified>
</cp:coreProperties>
</file>