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B4D844-0A87-455B-8825-974A4D3B17B4}" v="423" dt="2022-07-29T14:02:47.9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0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54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515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985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67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116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212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498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154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931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270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7/29/2022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305865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7">
            <a:extLst>
              <a:ext uri="{FF2B5EF4-FFF2-40B4-BE49-F238E27FC236}">
                <a16:creationId xmlns:a16="http://schemas.microsoft.com/office/drawing/2014/main" id="{2049A0C8-4DD4-4ABB-A614-2328477652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48" name="Picture 9">
            <a:extLst>
              <a:ext uri="{FF2B5EF4-FFF2-40B4-BE49-F238E27FC236}">
                <a16:creationId xmlns:a16="http://schemas.microsoft.com/office/drawing/2014/main" id="{0F6A325A-2919-4123-9174-54EABC5A0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49" name="Rectangle 11">
            <a:extLst>
              <a:ext uri="{FF2B5EF4-FFF2-40B4-BE49-F238E27FC236}">
                <a16:creationId xmlns:a16="http://schemas.microsoft.com/office/drawing/2014/main" id="{80E82CC2-31B4-4592-9C30-6A975D5DEB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Rectangle 13">
            <a:extLst>
              <a:ext uri="{FF2B5EF4-FFF2-40B4-BE49-F238E27FC236}">
                <a16:creationId xmlns:a16="http://schemas.microsoft.com/office/drawing/2014/main" id="{198CE383-5E7E-4B66-B52A-B492AE0F10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" name="Rectangle 15">
            <a:extLst>
              <a:ext uri="{FF2B5EF4-FFF2-40B4-BE49-F238E27FC236}">
                <a16:creationId xmlns:a16="http://schemas.microsoft.com/office/drawing/2014/main" id="{AC43C052-71E4-439B-8793-FA92AF1A4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Rectangle 17">
            <a:extLst>
              <a:ext uri="{FF2B5EF4-FFF2-40B4-BE49-F238E27FC236}">
                <a16:creationId xmlns:a16="http://schemas.microsoft.com/office/drawing/2014/main" id="{46F6A31E-AAB9-40F6-A644-CB6485E9D1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" name="TextBox 19">
            <a:extLst>
              <a:ext uri="{FF2B5EF4-FFF2-40B4-BE49-F238E27FC236}">
                <a16:creationId xmlns:a16="http://schemas.microsoft.com/office/drawing/2014/main" id="{6C6451D0-6E74-450A-AD77-1CE7B0BE1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 useBgFill="1">
        <p:nvSpPr>
          <p:cNvPr id="54" name="Rectangle 21">
            <a:extLst>
              <a:ext uri="{FF2B5EF4-FFF2-40B4-BE49-F238E27FC236}">
                <a16:creationId xmlns:a16="http://schemas.microsoft.com/office/drawing/2014/main" id="{3C38C329-05C1-44E0-942C-D7A60A7F2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23">
            <a:extLst>
              <a:ext uri="{FF2B5EF4-FFF2-40B4-BE49-F238E27FC236}">
                <a16:creationId xmlns:a16="http://schemas.microsoft.com/office/drawing/2014/main" id="{A40E99DB-69B1-42D9-9A2E-A196302E0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56" name="Rectangle 25">
            <a:extLst>
              <a:ext uri="{FF2B5EF4-FFF2-40B4-BE49-F238E27FC236}">
                <a16:creationId xmlns:a16="http://schemas.microsoft.com/office/drawing/2014/main" id="{DA98F3A3-687B-4002-93F2-58E8590DC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" name="Rectangle 27">
            <a:extLst>
              <a:ext uri="{FF2B5EF4-FFF2-40B4-BE49-F238E27FC236}">
                <a16:creationId xmlns:a16="http://schemas.microsoft.com/office/drawing/2014/main" id="{27A1367E-049C-45E5-9C32-CC32DCEAE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174" y="0"/>
            <a:ext cx="9590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567" y="1011178"/>
            <a:ext cx="9991908" cy="109643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4800" b="1" dirty="0"/>
              <a:t>Dare Fighting ICE / </a:t>
            </a:r>
            <a:br>
              <a:rPr lang="en-US" sz="4800" b="1" dirty="0"/>
            </a:br>
            <a:r>
              <a:rPr lang="en-US" sz="4800" b="1" dirty="0"/>
              <a:t>Sound at Master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3461" y="1591733"/>
            <a:ext cx="7710141" cy="46848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337820" algn="l">
              <a:buFont typeface="Wingdings" panose="05000000000000000000" pitchFamily="2" charset="2"/>
              <a:buChar char="§"/>
            </a:pPr>
            <a:r>
              <a:rPr lang="en-US" dirty="0"/>
              <a:t>Full Name: </a:t>
            </a:r>
            <a:r>
              <a:rPr lang="en-US" b="1" dirty="0"/>
              <a:t>Adam Kumar</a:t>
            </a:r>
            <a:endParaRPr lang="en-US" dirty="0"/>
          </a:p>
          <a:p>
            <a:pPr indent="-337820" algn="l">
              <a:buFont typeface="Wingdings" panose="05000000000000000000" pitchFamily="2" charset="2"/>
              <a:buChar char="§"/>
            </a:pPr>
            <a:r>
              <a:rPr lang="en-US" dirty="0"/>
              <a:t>Age: </a:t>
            </a:r>
            <a:r>
              <a:rPr lang="en-US" b="1" dirty="0"/>
              <a:t>18</a:t>
            </a:r>
            <a:endParaRPr lang="en-US" b="1" dirty="0">
              <a:cs typeface="Arial"/>
            </a:endParaRPr>
          </a:p>
          <a:p>
            <a:pPr indent="-337820" algn="l">
              <a:buFont typeface="Wingdings" panose="05000000000000000000" pitchFamily="2" charset="2"/>
              <a:buChar char="§"/>
            </a:pPr>
            <a:r>
              <a:rPr lang="en-US" dirty="0"/>
              <a:t>Nationality: </a:t>
            </a:r>
            <a:r>
              <a:rPr lang="en-US" b="1" dirty="0"/>
              <a:t>Malaysian</a:t>
            </a:r>
            <a:endParaRPr lang="en-US" b="1" dirty="0">
              <a:cs typeface="Arial"/>
            </a:endParaRPr>
          </a:p>
          <a:p>
            <a:pPr indent="-337820" algn="l">
              <a:buFont typeface="Wingdings" panose="05000000000000000000" pitchFamily="2" charset="2"/>
              <a:buChar char="§"/>
            </a:pPr>
            <a:r>
              <a:rPr lang="en-US" dirty="0"/>
              <a:t>College: </a:t>
            </a:r>
            <a:r>
              <a:rPr lang="en-US" b="1" dirty="0"/>
              <a:t>Ritsumeikan University ( Undergraduate )</a:t>
            </a:r>
            <a:endParaRPr lang="en-US" b="1" dirty="0">
              <a:cs typeface="Arial"/>
            </a:endParaRPr>
          </a:p>
          <a:p>
            <a:pPr indent="-337820" algn="l">
              <a:buFont typeface="Wingdings" panose="05000000000000000000" pitchFamily="2" charset="2"/>
              <a:buChar char="§"/>
            </a:pPr>
            <a:r>
              <a:rPr lang="en-US" dirty="0"/>
              <a:t>Major: </a:t>
            </a:r>
            <a:r>
              <a:rPr lang="en-US" b="1" dirty="0"/>
              <a:t>Information Systems Science and Engineering</a:t>
            </a:r>
            <a:endParaRPr lang="en-US" b="1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CC862-5A31-FA33-A4F8-BB8342E4F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4968" y="596745"/>
            <a:ext cx="7958331" cy="1077229"/>
          </a:xfrm>
        </p:spPr>
        <p:txBody>
          <a:bodyPr/>
          <a:lstStyle/>
          <a:p>
            <a:pPr algn="l"/>
            <a:r>
              <a:rPr lang="en-US" dirty="0">
                <a:cs typeface="Arial" panose="020B0604020202020204"/>
              </a:rPr>
              <a:t>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7D960-004D-A3B0-018E-314D1848A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5112" y="2071326"/>
            <a:ext cx="8821076" cy="4285980"/>
          </a:xfrm>
        </p:spPr>
        <p:txBody>
          <a:bodyPr>
            <a:normAutofit fontScale="77500" lnSpcReduction="20000"/>
          </a:bodyPr>
          <a:lstStyle/>
          <a:p>
            <a:pPr marL="344170" indent="-337820">
              <a:lnSpc>
                <a:spcPct val="160000"/>
              </a:lnSpc>
            </a:pPr>
            <a:r>
              <a:rPr lang="en-US" dirty="0">
                <a:cs typeface="Arial"/>
              </a:rPr>
              <a:t>No original new sound effects were added and only modifications were made to the original sound effect as an optimization.</a:t>
            </a:r>
            <a:endParaRPr lang="en-US">
              <a:cs typeface="Arial" panose="020B0604020202020204"/>
            </a:endParaRPr>
          </a:p>
          <a:p>
            <a:pPr marL="6350" indent="0">
              <a:lnSpc>
                <a:spcPct val="160000"/>
              </a:lnSpc>
              <a:buNone/>
            </a:pPr>
            <a:endParaRPr lang="en-US" dirty="0">
              <a:cs typeface="Arial"/>
            </a:endParaRPr>
          </a:p>
          <a:p>
            <a:pPr marL="344170" indent="-337820">
              <a:lnSpc>
                <a:spcPct val="160000"/>
              </a:lnSpc>
            </a:pPr>
            <a:r>
              <a:rPr lang="en-US" dirty="0">
                <a:cs typeface="Arial"/>
              </a:rPr>
              <a:t>As the base sound effects have been made with much more thought and time designed to suite the game, therefore I decided that it is unlikely for me to be able to make a better version of the sound effects from scratch.</a:t>
            </a:r>
          </a:p>
          <a:p>
            <a:pPr marL="6350" indent="0">
              <a:lnSpc>
                <a:spcPct val="160000"/>
              </a:lnSpc>
              <a:buNone/>
            </a:pPr>
            <a:endParaRPr lang="en-US" dirty="0">
              <a:cs typeface="Arial"/>
            </a:endParaRPr>
          </a:p>
          <a:p>
            <a:pPr marL="344170" indent="-337820">
              <a:lnSpc>
                <a:spcPct val="160000"/>
              </a:lnSpc>
            </a:pPr>
            <a:r>
              <a:rPr lang="en-US" dirty="0">
                <a:cs typeface="Arial"/>
              </a:rPr>
              <a:t>Some sound effects were changed / optimized in a way so the user can have a better / more pleasing experience listening to the sounds. ( For example the Heartbeat and Border sounds )</a:t>
            </a:r>
          </a:p>
          <a:p>
            <a:pPr marL="344170" indent="-337820"/>
            <a:endParaRPr lang="en-US" dirty="0">
              <a:cs typeface="Arial"/>
            </a:endParaRPr>
          </a:p>
          <a:p>
            <a:pPr marL="344170" indent="-337820"/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1139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D5916-15EF-F396-BB1F-EE9D719A8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cs typeface="Arial" panose="020B0604020202020204"/>
              </a:rPr>
              <a:t>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FD2AA-778B-E13D-C597-B2096C1FB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55" y="1712738"/>
            <a:ext cx="7796540" cy="3997828"/>
          </a:xfrm>
        </p:spPr>
        <p:txBody>
          <a:bodyPr/>
          <a:lstStyle/>
          <a:p>
            <a:pPr marL="344170" indent="-337820"/>
            <a:r>
              <a:rPr lang="en-US" dirty="0">
                <a:cs typeface="Arial"/>
              </a:rPr>
              <a:t>All unoriginal sound effect used are licensed with CC0 which gives me full rights to use and publish them.</a:t>
            </a:r>
          </a:p>
        </p:txBody>
      </p:sp>
    </p:spTree>
    <p:extLst>
      <p:ext uri="{BB962C8B-B14F-4D97-AF65-F5344CB8AC3E}">
        <p14:creationId xmlns:p14="http://schemas.microsoft.com/office/powerpoint/2010/main" val="195055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A2BB9-D07D-3F04-9F3D-2E2AD9118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7550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Madison</vt:lpstr>
      <vt:lpstr>Dare Fighting ICE /  Sound at Master</vt:lpstr>
      <vt:lpstr>Information</vt:lpstr>
      <vt:lpstr>Sources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106</cp:revision>
  <dcterms:created xsi:type="dcterms:W3CDTF">2022-07-29T13:32:45Z</dcterms:created>
  <dcterms:modified xsi:type="dcterms:W3CDTF">2022-07-29T14:02:56Z</dcterms:modified>
</cp:coreProperties>
</file>