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12192000" cy="6858000"/>
  <p:notesSz cx="6858000" cy="9144000"/>
  <p:defaultTextStyle>
    <a:defPPr>
      <a:defRPr lang="en-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50"/>
  </p:normalViewPr>
  <p:slideViewPr>
    <p:cSldViewPr snapToGrid="0" snapToObjects="1">
      <p:cViewPr varScale="1">
        <p:scale>
          <a:sx n="120" d="100"/>
          <a:sy n="120" d="100"/>
        </p:scale>
        <p:origin x="25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4AACA-07B8-AC13-B60C-0D1CEB4D053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JP"/>
          </a:p>
        </p:txBody>
      </p:sp>
      <p:sp>
        <p:nvSpPr>
          <p:cNvPr id="3" name="Subtitle 2">
            <a:extLst>
              <a:ext uri="{FF2B5EF4-FFF2-40B4-BE49-F238E27FC236}">
                <a16:creationId xmlns:a16="http://schemas.microsoft.com/office/drawing/2014/main" id="{B2A565F1-0D94-8D71-28EA-597A7D9087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JP"/>
          </a:p>
        </p:txBody>
      </p:sp>
      <p:sp>
        <p:nvSpPr>
          <p:cNvPr id="4" name="Date Placeholder 3">
            <a:extLst>
              <a:ext uri="{FF2B5EF4-FFF2-40B4-BE49-F238E27FC236}">
                <a16:creationId xmlns:a16="http://schemas.microsoft.com/office/drawing/2014/main" id="{376277F4-5846-5D5E-5C22-DEE530F7C4FB}"/>
              </a:ext>
            </a:extLst>
          </p:cNvPr>
          <p:cNvSpPr>
            <a:spLocks noGrp="1"/>
          </p:cNvSpPr>
          <p:nvPr>
            <p:ph type="dt" sz="half" idx="10"/>
          </p:nvPr>
        </p:nvSpPr>
        <p:spPr/>
        <p:txBody>
          <a:bodyPr/>
          <a:lstStyle/>
          <a:p>
            <a:fld id="{922B8747-6D95-CB4A-8045-9CA3BBE831B9}" type="datetimeFigureOut">
              <a:rPr lang="en-JP" smtClean="0"/>
              <a:t>2022/07/29</a:t>
            </a:fld>
            <a:endParaRPr lang="en-JP"/>
          </a:p>
        </p:txBody>
      </p:sp>
      <p:sp>
        <p:nvSpPr>
          <p:cNvPr id="5" name="Footer Placeholder 4">
            <a:extLst>
              <a:ext uri="{FF2B5EF4-FFF2-40B4-BE49-F238E27FC236}">
                <a16:creationId xmlns:a16="http://schemas.microsoft.com/office/drawing/2014/main" id="{E880BEFC-41BE-5FAD-A181-7A8DA32731AC}"/>
              </a:ext>
            </a:extLst>
          </p:cNvPr>
          <p:cNvSpPr>
            <a:spLocks noGrp="1"/>
          </p:cNvSpPr>
          <p:nvPr>
            <p:ph type="ftr" sz="quarter" idx="11"/>
          </p:nvPr>
        </p:nvSpPr>
        <p:spPr/>
        <p:txBody>
          <a:bodyPr/>
          <a:lstStyle/>
          <a:p>
            <a:endParaRPr lang="en-JP"/>
          </a:p>
        </p:txBody>
      </p:sp>
      <p:sp>
        <p:nvSpPr>
          <p:cNvPr id="6" name="Slide Number Placeholder 5">
            <a:extLst>
              <a:ext uri="{FF2B5EF4-FFF2-40B4-BE49-F238E27FC236}">
                <a16:creationId xmlns:a16="http://schemas.microsoft.com/office/drawing/2014/main" id="{73F49285-72FC-34D5-0310-6BF3EA150A42}"/>
              </a:ext>
            </a:extLst>
          </p:cNvPr>
          <p:cNvSpPr>
            <a:spLocks noGrp="1"/>
          </p:cNvSpPr>
          <p:nvPr>
            <p:ph type="sldNum" sz="quarter" idx="12"/>
          </p:nvPr>
        </p:nvSpPr>
        <p:spPr/>
        <p:txBody>
          <a:bodyPr/>
          <a:lstStyle/>
          <a:p>
            <a:fld id="{7D5566DE-7EE7-6A44-B63F-CD6D09B360D6}" type="slidenum">
              <a:rPr lang="en-JP" smtClean="0"/>
              <a:t>‹#›</a:t>
            </a:fld>
            <a:endParaRPr lang="en-JP"/>
          </a:p>
        </p:txBody>
      </p:sp>
    </p:spTree>
    <p:extLst>
      <p:ext uri="{BB962C8B-B14F-4D97-AF65-F5344CB8AC3E}">
        <p14:creationId xmlns:p14="http://schemas.microsoft.com/office/powerpoint/2010/main" val="3349428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4D755-C78A-C2C9-1CC1-B67033B86146}"/>
              </a:ext>
            </a:extLst>
          </p:cNvPr>
          <p:cNvSpPr>
            <a:spLocks noGrp="1"/>
          </p:cNvSpPr>
          <p:nvPr>
            <p:ph type="title"/>
          </p:nvPr>
        </p:nvSpPr>
        <p:spPr/>
        <p:txBody>
          <a:bodyPr/>
          <a:lstStyle/>
          <a:p>
            <a:r>
              <a:rPr lang="en-US"/>
              <a:t>Click to edit Master title style</a:t>
            </a:r>
            <a:endParaRPr lang="en-JP"/>
          </a:p>
        </p:txBody>
      </p:sp>
      <p:sp>
        <p:nvSpPr>
          <p:cNvPr id="3" name="Vertical Text Placeholder 2">
            <a:extLst>
              <a:ext uri="{FF2B5EF4-FFF2-40B4-BE49-F238E27FC236}">
                <a16:creationId xmlns:a16="http://schemas.microsoft.com/office/drawing/2014/main" id="{F7E945FD-ABCB-D0D2-3D6C-0B59366736B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Date Placeholder 3">
            <a:extLst>
              <a:ext uri="{FF2B5EF4-FFF2-40B4-BE49-F238E27FC236}">
                <a16:creationId xmlns:a16="http://schemas.microsoft.com/office/drawing/2014/main" id="{6C6F0578-30AB-08DA-AC5B-0EC07B461348}"/>
              </a:ext>
            </a:extLst>
          </p:cNvPr>
          <p:cNvSpPr>
            <a:spLocks noGrp="1"/>
          </p:cNvSpPr>
          <p:nvPr>
            <p:ph type="dt" sz="half" idx="10"/>
          </p:nvPr>
        </p:nvSpPr>
        <p:spPr/>
        <p:txBody>
          <a:bodyPr/>
          <a:lstStyle/>
          <a:p>
            <a:fld id="{922B8747-6D95-CB4A-8045-9CA3BBE831B9}" type="datetimeFigureOut">
              <a:rPr lang="en-JP" smtClean="0"/>
              <a:t>2022/07/29</a:t>
            </a:fld>
            <a:endParaRPr lang="en-JP"/>
          </a:p>
        </p:txBody>
      </p:sp>
      <p:sp>
        <p:nvSpPr>
          <p:cNvPr id="5" name="Footer Placeholder 4">
            <a:extLst>
              <a:ext uri="{FF2B5EF4-FFF2-40B4-BE49-F238E27FC236}">
                <a16:creationId xmlns:a16="http://schemas.microsoft.com/office/drawing/2014/main" id="{979ABDF1-85B6-45DE-ADEC-11432611A6BF}"/>
              </a:ext>
            </a:extLst>
          </p:cNvPr>
          <p:cNvSpPr>
            <a:spLocks noGrp="1"/>
          </p:cNvSpPr>
          <p:nvPr>
            <p:ph type="ftr" sz="quarter" idx="11"/>
          </p:nvPr>
        </p:nvSpPr>
        <p:spPr/>
        <p:txBody>
          <a:bodyPr/>
          <a:lstStyle/>
          <a:p>
            <a:endParaRPr lang="en-JP"/>
          </a:p>
        </p:txBody>
      </p:sp>
      <p:sp>
        <p:nvSpPr>
          <p:cNvPr id="6" name="Slide Number Placeholder 5">
            <a:extLst>
              <a:ext uri="{FF2B5EF4-FFF2-40B4-BE49-F238E27FC236}">
                <a16:creationId xmlns:a16="http://schemas.microsoft.com/office/drawing/2014/main" id="{5B313411-A18B-5DB5-2ACE-3B98E562CD01}"/>
              </a:ext>
            </a:extLst>
          </p:cNvPr>
          <p:cNvSpPr>
            <a:spLocks noGrp="1"/>
          </p:cNvSpPr>
          <p:nvPr>
            <p:ph type="sldNum" sz="quarter" idx="12"/>
          </p:nvPr>
        </p:nvSpPr>
        <p:spPr/>
        <p:txBody>
          <a:bodyPr/>
          <a:lstStyle/>
          <a:p>
            <a:fld id="{7D5566DE-7EE7-6A44-B63F-CD6D09B360D6}" type="slidenum">
              <a:rPr lang="en-JP" smtClean="0"/>
              <a:t>‹#›</a:t>
            </a:fld>
            <a:endParaRPr lang="en-JP"/>
          </a:p>
        </p:txBody>
      </p:sp>
    </p:spTree>
    <p:extLst>
      <p:ext uri="{BB962C8B-B14F-4D97-AF65-F5344CB8AC3E}">
        <p14:creationId xmlns:p14="http://schemas.microsoft.com/office/powerpoint/2010/main" val="898344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A59298-3CF1-3015-204F-EDDC699634A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JP"/>
          </a:p>
        </p:txBody>
      </p:sp>
      <p:sp>
        <p:nvSpPr>
          <p:cNvPr id="3" name="Vertical Text Placeholder 2">
            <a:extLst>
              <a:ext uri="{FF2B5EF4-FFF2-40B4-BE49-F238E27FC236}">
                <a16:creationId xmlns:a16="http://schemas.microsoft.com/office/drawing/2014/main" id="{6814325D-9290-DECF-C8F4-EF986DCBDF1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Date Placeholder 3">
            <a:extLst>
              <a:ext uri="{FF2B5EF4-FFF2-40B4-BE49-F238E27FC236}">
                <a16:creationId xmlns:a16="http://schemas.microsoft.com/office/drawing/2014/main" id="{B1A8C665-D4FA-8EC2-234B-7D5CAF8CAAF4}"/>
              </a:ext>
            </a:extLst>
          </p:cNvPr>
          <p:cNvSpPr>
            <a:spLocks noGrp="1"/>
          </p:cNvSpPr>
          <p:nvPr>
            <p:ph type="dt" sz="half" idx="10"/>
          </p:nvPr>
        </p:nvSpPr>
        <p:spPr/>
        <p:txBody>
          <a:bodyPr/>
          <a:lstStyle/>
          <a:p>
            <a:fld id="{922B8747-6D95-CB4A-8045-9CA3BBE831B9}" type="datetimeFigureOut">
              <a:rPr lang="en-JP" smtClean="0"/>
              <a:t>2022/07/29</a:t>
            </a:fld>
            <a:endParaRPr lang="en-JP"/>
          </a:p>
        </p:txBody>
      </p:sp>
      <p:sp>
        <p:nvSpPr>
          <p:cNvPr id="5" name="Footer Placeholder 4">
            <a:extLst>
              <a:ext uri="{FF2B5EF4-FFF2-40B4-BE49-F238E27FC236}">
                <a16:creationId xmlns:a16="http://schemas.microsoft.com/office/drawing/2014/main" id="{4F88CF2D-5E09-28B2-6430-4A8906B1A424}"/>
              </a:ext>
            </a:extLst>
          </p:cNvPr>
          <p:cNvSpPr>
            <a:spLocks noGrp="1"/>
          </p:cNvSpPr>
          <p:nvPr>
            <p:ph type="ftr" sz="quarter" idx="11"/>
          </p:nvPr>
        </p:nvSpPr>
        <p:spPr/>
        <p:txBody>
          <a:bodyPr/>
          <a:lstStyle/>
          <a:p>
            <a:endParaRPr lang="en-JP"/>
          </a:p>
        </p:txBody>
      </p:sp>
      <p:sp>
        <p:nvSpPr>
          <p:cNvPr id="6" name="Slide Number Placeholder 5">
            <a:extLst>
              <a:ext uri="{FF2B5EF4-FFF2-40B4-BE49-F238E27FC236}">
                <a16:creationId xmlns:a16="http://schemas.microsoft.com/office/drawing/2014/main" id="{967286B7-C145-2756-D245-7BC1E81DF2B9}"/>
              </a:ext>
            </a:extLst>
          </p:cNvPr>
          <p:cNvSpPr>
            <a:spLocks noGrp="1"/>
          </p:cNvSpPr>
          <p:nvPr>
            <p:ph type="sldNum" sz="quarter" idx="12"/>
          </p:nvPr>
        </p:nvSpPr>
        <p:spPr/>
        <p:txBody>
          <a:bodyPr/>
          <a:lstStyle/>
          <a:p>
            <a:fld id="{7D5566DE-7EE7-6A44-B63F-CD6D09B360D6}" type="slidenum">
              <a:rPr lang="en-JP" smtClean="0"/>
              <a:t>‹#›</a:t>
            </a:fld>
            <a:endParaRPr lang="en-JP"/>
          </a:p>
        </p:txBody>
      </p:sp>
    </p:spTree>
    <p:extLst>
      <p:ext uri="{BB962C8B-B14F-4D97-AF65-F5344CB8AC3E}">
        <p14:creationId xmlns:p14="http://schemas.microsoft.com/office/powerpoint/2010/main" val="3136281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1F70F-9F07-9F9B-9AF5-BB56A356045E}"/>
              </a:ext>
            </a:extLst>
          </p:cNvPr>
          <p:cNvSpPr>
            <a:spLocks noGrp="1"/>
          </p:cNvSpPr>
          <p:nvPr>
            <p:ph type="title"/>
          </p:nvPr>
        </p:nvSpPr>
        <p:spPr/>
        <p:txBody>
          <a:bodyPr/>
          <a:lstStyle/>
          <a:p>
            <a:r>
              <a:rPr lang="en-US"/>
              <a:t>Click to edit Master title style</a:t>
            </a:r>
            <a:endParaRPr lang="en-JP"/>
          </a:p>
        </p:txBody>
      </p:sp>
      <p:sp>
        <p:nvSpPr>
          <p:cNvPr id="3" name="Content Placeholder 2">
            <a:extLst>
              <a:ext uri="{FF2B5EF4-FFF2-40B4-BE49-F238E27FC236}">
                <a16:creationId xmlns:a16="http://schemas.microsoft.com/office/drawing/2014/main" id="{0B32569A-EFBB-7ECF-0E9C-7103986BC4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Date Placeholder 3">
            <a:extLst>
              <a:ext uri="{FF2B5EF4-FFF2-40B4-BE49-F238E27FC236}">
                <a16:creationId xmlns:a16="http://schemas.microsoft.com/office/drawing/2014/main" id="{316AB318-89EC-43D5-AA15-7F3DD0807A19}"/>
              </a:ext>
            </a:extLst>
          </p:cNvPr>
          <p:cNvSpPr>
            <a:spLocks noGrp="1"/>
          </p:cNvSpPr>
          <p:nvPr>
            <p:ph type="dt" sz="half" idx="10"/>
          </p:nvPr>
        </p:nvSpPr>
        <p:spPr/>
        <p:txBody>
          <a:bodyPr/>
          <a:lstStyle/>
          <a:p>
            <a:fld id="{922B8747-6D95-CB4A-8045-9CA3BBE831B9}" type="datetimeFigureOut">
              <a:rPr lang="en-JP" smtClean="0"/>
              <a:t>2022/07/29</a:t>
            </a:fld>
            <a:endParaRPr lang="en-JP"/>
          </a:p>
        </p:txBody>
      </p:sp>
      <p:sp>
        <p:nvSpPr>
          <p:cNvPr id="5" name="Footer Placeholder 4">
            <a:extLst>
              <a:ext uri="{FF2B5EF4-FFF2-40B4-BE49-F238E27FC236}">
                <a16:creationId xmlns:a16="http://schemas.microsoft.com/office/drawing/2014/main" id="{9DB5271C-DE8A-3A82-C369-E97FFBCA98B9}"/>
              </a:ext>
            </a:extLst>
          </p:cNvPr>
          <p:cNvSpPr>
            <a:spLocks noGrp="1"/>
          </p:cNvSpPr>
          <p:nvPr>
            <p:ph type="ftr" sz="quarter" idx="11"/>
          </p:nvPr>
        </p:nvSpPr>
        <p:spPr/>
        <p:txBody>
          <a:bodyPr/>
          <a:lstStyle/>
          <a:p>
            <a:endParaRPr lang="en-JP"/>
          </a:p>
        </p:txBody>
      </p:sp>
      <p:sp>
        <p:nvSpPr>
          <p:cNvPr id="6" name="Slide Number Placeholder 5">
            <a:extLst>
              <a:ext uri="{FF2B5EF4-FFF2-40B4-BE49-F238E27FC236}">
                <a16:creationId xmlns:a16="http://schemas.microsoft.com/office/drawing/2014/main" id="{12D153EB-511B-B1A9-A790-2C93D80DB4BB}"/>
              </a:ext>
            </a:extLst>
          </p:cNvPr>
          <p:cNvSpPr>
            <a:spLocks noGrp="1"/>
          </p:cNvSpPr>
          <p:nvPr>
            <p:ph type="sldNum" sz="quarter" idx="12"/>
          </p:nvPr>
        </p:nvSpPr>
        <p:spPr/>
        <p:txBody>
          <a:bodyPr/>
          <a:lstStyle/>
          <a:p>
            <a:fld id="{7D5566DE-7EE7-6A44-B63F-CD6D09B360D6}" type="slidenum">
              <a:rPr lang="en-JP" smtClean="0"/>
              <a:t>‹#›</a:t>
            </a:fld>
            <a:endParaRPr lang="en-JP"/>
          </a:p>
        </p:txBody>
      </p:sp>
    </p:spTree>
    <p:extLst>
      <p:ext uri="{BB962C8B-B14F-4D97-AF65-F5344CB8AC3E}">
        <p14:creationId xmlns:p14="http://schemas.microsoft.com/office/powerpoint/2010/main" val="3497808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14C69-7255-3104-3FAB-9CD8709BFC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JP"/>
          </a:p>
        </p:txBody>
      </p:sp>
      <p:sp>
        <p:nvSpPr>
          <p:cNvPr id="3" name="Text Placeholder 2">
            <a:extLst>
              <a:ext uri="{FF2B5EF4-FFF2-40B4-BE49-F238E27FC236}">
                <a16:creationId xmlns:a16="http://schemas.microsoft.com/office/drawing/2014/main" id="{CFF80D85-D76F-C86D-2E19-8AE58C85DB6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C62AF8C-2B88-7F0E-F569-22D26426F91B}"/>
              </a:ext>
            </a:extLst>
          </p:cNvPr>
          <p:cNvSpPr>
            <a:spLocks noGrp="1"/>
          </p:cNvSpPr>
          <p:nvPr>
            <p:ph type="dt" sz="half" idx="10"/>
          </p:nvPr>
        </p:nvSpPr>
        <p:spPr/>
        <p:txBody>
          <a:bodyPr/>
          <a:lstStyle/>
          <a:p>
            <a:fld id="{922B8747-6D95-CB4A-8045-9CA3BBE831B9}" type="datetimeFigureOut">
              <a:rPr lang="en-JP" smtClean="0"/>
              <a:t>2022/07/29</a:t>
            </a:fld>
            <a:endParaRPr lang="en-JP"/>
          </a:p>
        </p:txBody>
      </p:sp>
      <p:sp>
        <p:nvSpPr>
          <p:cNvPr id="5" name="Footer Placeholder 4">
            <a:extLst>
              <a:ext uri="{FF2B5EF4-FFF2-40B4-BE49-F238E27FC236}">
                <a16:creationId xmlns:a16="http://schemas.microsoft.com/office/drawing/2014/main" id="{7A467880-3100-3B05-A47C-AC3DD1BFA04D}"/>
              </a:ext>
            </a:extLst>
          </p:cNvPr>
          <p:cNvSpPr>
            <a:spLocks noGrp="1"/>
          </p:cNvSpPr>
          <p:nvPr>
            <p:ph type="ftr" sz="quarter" idx="11"/>
          </p:nvPr>
        </p:nvSpPr>
        <p:spPr/>
        <p:txBody>
          <a:bodyPr/>
          <a:lstStyle/>
          <a:p>
            <a:endParaRPr lang="en-JP"/>
          </a:p>
        </p:txBody>
      </p:sp>
      <p:sp>
        <p:nvSpPr>
          <p:cNvPr id="6" name="Slide Number Placeholder 5">
            <a:extLst>
              <a:ext uri="{FF2B5EF4-FFF2-40B4-BE49-F238E27FC236}">
                <a16:creationId xmlns:a16="http://schemas.microsoft.com/office/drawing/2014/main" id="{96D36988-668B-A794-13DB-F88F40434C75}"/>
              </a:ext>
            </a:extLst>
          </p:cNvPr>
          <p:cNvSpPr>
            <a:spLocks noGrp="1"/>
          </p:cNvSpPr>
          <p:nvPr>
            <p:ph type="sldNum" sz="quarter" idx="12"/>
          </p:nvPr>
        </p:nvSpPr>
        <p:spPr/>
        <p:txBody>
          <a:bodyPr/>
          <a:lstStyle/>
          <a:p>
            <a:fld id="{7D5566DE-7EE7-6A44-B63F-CD6D09B360D6}" type="slidenum">
              <a:rPr lang="en-JP" smtClean="0"/>
              <a:t>‹#›</a:t>
            </a:fld>
            <a:endParaRPr lang="en-JP"/>
          </a:p>
        </p:txBody>
      </p:sp>
    </p:spTree>
    <p:extLst>
      <p:ext uri="{BB962C8B-B14F-4D97-AF65-F5344CB8AC3E}">
        <p14:creationId xmlns:p14="http://schemas.microsoft.com/office/powerpoint/2010/main" val="2063858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F4A1F-F26E-CAE9-95AE-9F57F7CF87ED}"/>
              </a:ext>
            </a:extLst>
          </p:cNvPr>
          <p:cNvSpPr>
            <a:spLocks noGrp="1"/>
          </p:cNvSpPr>
          <p:nvPr>
            <p:ph type="title"/>
          </p:nvPr>
        </p:nvSpPr>
        <p:spPr/>
        <p:txBody>
          <a:bodyPr/>
          <a:lstStyle/>
          <a:p>
            <a:r>
              <a:rPr lang="en-US"/>
              <a:t>Click to edit Master title style</a:t>
            </a:r>
            <a:endParaRPr lang="en-JP"/>
          </a:p>
        </p:txBody>
      </p:sp>
      <p:sp>
        <p:nvSpPr>
          <p:cNvPr id="3" name="Content Placeholder 2">
            <a:extLst>
              <a:ext uri="{FF2B5EF4-FFF2-40B4-BE49-F238E27FC236}">
                <a16:creationId xmlns:a16="http://schemas.microsoft.com/office/drawing/2014/main" id="{EF50201D-6BC0-FF7E-4BA6-DE36DB26246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Content Placeholder 3">
            <a:extLst>
              <a:ext uri="{FF2B5EF4-FFF2-40B4-BE49-F238E27FC236}">
                <a16:creationId xmlns:a16="http://schemas.microsoft.com/office/drawing/2014/main" id="{5B3210D1-BA8A-A3D5-CD5F-BBFD3671EA9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5" name="Date Placeholder 4">
            <a:extLst>
              <a:ext uri="{FF2B5EF4-FFF2-40B4-BE49-F238E27FC236}">
                <a16:creationId xmlns:a16="http://schemas.microsoft.com/office/drawing/2014/main" id="{6A922F23-F52F-5543-E5D3-48D3AA38024C}"/>
              </a:ext>
            </a:extLst>
          </p:cNvPr>
          <p:cNvSpPr>
            <a:spLocks noGrp="1"/>
          </p:cNvSpPr>
          <p:nvPr>
            <p:ph type="dt" sz="half" idx="10"/>
          </p:nvPr>
        </p:nvSpPr>
        <p:spPr/>
        <p:txBody>
          <a:bodyPr/>
          <a:lstStyle/>
          <a:p>
            <a:fld id="{922B8747-6D95-CB4A-8045-9CA3BBE831B9}" type="datetimeFigureOut">
              <a:rPr lang="en-JP" smtClean="0"/>
              <a:t>2022/07/29</a:t>
            </a:fld>
            <a:endParaRPr lang="en-JP"/>
          </a:p>
        </p:txBody>
      </p:sp>
      <p:sp>
        <p:nvSpPr>
          <p:cNvPr id="6" name="Footer Placeholder 5">
            <a:extLst>
              <a:ext uri="{FF2B5EF4-FFF2-40B4-BE49-F238E27FC236}">
                <a16:creationId xmlns:a16="http://schemas.microsoft.com/office/drawing/2014/main" id="{059A64C2-B4AF-DAC1-55F2-ADA582B90790}"/>
              </a:ext>
            </a:extLst>
          </p:cNvPr>
          <p:cNvSpPr>
            <a:spLocks noGrp="1"/>
          </p:cNvSpPr>
          <p:nvPr>
            <p:ph type="ftr" sz="quarter" idx="11"/>
          </p:nvPr>
        </p:nvSpPr>
        <p:spPr/>
        <p:txBody>
          <a:bodyPr/>
          <a:lstStyle/>
          <a:p>
            <a:endParaRPr lang="en-JP"/>
          </a:p>
        </p:txBody>
      </p:sp>
      <p:sp>
        <p:nvSpPr>
          <p:cNvPr id="7" name="Slide Number Placeholder 6">
            <a:extLst>
              <a:ext uri="{FF2B5EF4-FFF2-40B4-BE49-F238E27FC236}">
                <a16:creationId xmlns:a16="http://schemas.microsoft.com/office/drawing/2014/main" id="{98017CB8-0683-7ECC-263B-BD8BC907B132}"/>
              </a:ext>
            </a:extLst>
          </p:cNvPr>
          <p:cNvSpPr>
            <a:spLocks noGrp="1"/>
          </p:cNvSpPr>
          <p:nvPr>
            <p:ph type="sldNum" sz="quarter" idx="12"/>
          </p:nvPr>
        </p:nvSpPr>
        <p:spPr/>
        <p:txBody>
          <a:bodyPr/>
          <a:lstStyle/>
          <a:p>
            <a:fld id="{7D5566DE-7EE7-6A44-B63F-CD6D09B360D6}" type="slidenum">
              <a:rPr lang="en-JP" smtClean="0"/>
              <a:t>‹#›</a:t>
            </a:fld>
            <a:endParaRPr lang="en-JP"/>
          </a:p>
        </p:txBody>
      </p:sp>
    </p:spTree>
    <p:extLst>
      <p:ext uri="{BB962C8B-B14F-4D97-AF65-F5344CB8AC3E}">
        <p14:creationId xmlns:p14="http://schemas.microsoft.com/office/powerpoint/2010/main" val="3519102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CD6B7-F62A-2F82-368A-535A0DB9E27F}"/>
              </a:ext>
            </a:extLst>
          </p:cNvPr>
          <p:cNvSpPr>
            <a:spLocks noGrp="1"/>
          </p:cNvSpPr>
          <p:nvPr>
            <p:ph type="title"/>
          </p:nvPr>
        </p:nvSpPr>
        <p:spPr>
          <a:xfrm>
            <a:off x="839788" y="365125"/>
            <a:ext cx="10515600" cy="1325563"/>
          </a:xfrm>
        </p:spPr>
        <p:txBody>
          <a:bodyPr/>
          <a:lstStyle/>
          <a:p>
            <a:r>
              <a:rPr lang="en-US"/>
              <a:t>Click to edit Master title style</a:t>
            </a:r>
            <a:endParaRPr lang="en-JP"/>
          </a:p>
        </p:txBody>
      </p:sp>
      <p:sp>
        <p:nvSpPr>
          <p:cNvPr id="3" name="Text Placeholder 2">
            <a:extLst>
              <a:ext uri="{FF2B5EF4-FFF2-40B4-BE49-F238E27FC236}">
                <a16:creationId xmlns:a16="http://schemas.microsoft.com/office/drawing/2014/main" id="{1020FAE6-D06A-0237-F78F-4BB98D7BCB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6F394F0-EE29-80FF-12E1-B74D1C5609C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5" name="Text Placeholder 4">
            <a:extLst>
              <a:ext uri="{FF2B5EF4-FFF2-40B4-BE49-F238E27FC236}">
                <a16:creationId xmlns:a16="http://schemas.microsoft.com/office/drawing/2014/main" id="{E756CFE2-7FA7-F134-2583-A81C3FD91F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4DEABB2-E0CB-E7F3-5D92-59397873F58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7" name="Date Placeholder 6">
            <a:extLst>
              <a:ext uri="{FF2B5EF4-FFF2-40B4-BE49-F238E27FC236}">
                <a16:creationId xmlns:a16="http://schemas.microsoft.com/office/drawing/2014/main" id="{E97670F3-F00D-6CAD-A54F-C387751C3AA1}"/>
              </a:ext>
            </a:extLst>
          </p:cNvPr>
          <p:cNvSpPr>
            <a:spLocks noGrp="1"/>
          </p:cNvSpPr>
          <p:nvPr>
            <p:ph type="dt" sz="half" idx="10"/>
          </p:nvPr>
        </p:nvSpPr>
        <p:spPr/>
        <p:txBody>
          <a:bodyPr/>
          <a:lstStyle/>
          <a:p>
            <a:fld id="{922B8747-6D95-CB4A-8045-9CA3BBE831B9}" type="datetimeFigureOut">
              <a:rPr lang="en-JP" smtClean="0"/>
              <a:t>2022/07/29</a:t>
            </a:fld>
            <a:endParaRPr lang="en-JP"/>
          </a:p>
        </p:txBody>
      </p:sp>
      <p:sp>
        <p:nvSpPr>
          <p:cNvPr id="8" name="Footer Placeholder 7">
            <a:extLst>
              <a:ext uri="{FF2B5EF4-FFF2-40B4-BE49-F238E27FC236}">
                <a16:creationId xmlns:a16="http://schemas.microsoft.com/office/drawing/2014/main" id="{48C11E40-355D-092E-91E7-88ACB50A620E}"/>
              </a:ext>
            </a:extLst>
          </p:cNvPr>
          <p:cNvSpPr>
            <a:spLocks noGrp="1"/>
          </p:cNvSpPr>
          <p:nvPr>
            <p:ph type="ftr" sz="quarter" idx="11"/>
          </p:nvPr>
        </p:nvSpPr>
        <p:spPr/>
        <p:txBody>
          <a:bodyPr/>
          <a:lstStyle/>
          <a:p>
            <a:endParaRPr lang="en-JP"/>
          </a:p>
        </p:txBody>
      </p:sp>
      <p:sp>
        <p:nvSpPr>
          <p:cNvPr id="9" name="Slide Number Placeholder 8">
            <a:extLst>
              <a:ext uri="{FF2B5EF4-FFF2-40B4-BE49-F238E27FC236}">
                <a16:creationId xmlns:a16="http://schemas.microsoft.com/office/drawing/2014/main" id="{545775B5-A7C9-5CC8-AC75-C7D4891F87DE}"/>
              </a:ext>
            </a:extLst>
          </p:cNvPr>
          <p:cNvSpPr>
            <a:spLocks noGrp="1"/>
          </p:cNvSpPr>
          <p:nvPr>
            <p:ph type="sldNum" sz="quarter" idx="12"/>
          </p:nvPr>
        </p:nvSpPr>
        <p:spPr/>
        <p:txBody>
          <a:bodyPr/>
          <a:lstStyle/>
          <a:p>
            <a:fld id="{7D5566DE-7EE7-6A44-B63F-CD6D09B360D6}" type="slidenum">
              <a:rPr lang="en-JP" smtClean="0"/>
              <a:t>‹#›</a:t>
            </a:fld>
            <a:endParaRPr lang="en-JP"/>
          </a:p>
        </p:txBody>
      </p:sp>
    </p:spTree>
    <p:extLst>
      <p:ext uri="{BB962C8B-B14F-4D97-AF65-F5344CB8AC3E}">
        <p14:creationId xmlns:p14="http://schemas.microsoft.com/office/powerpoint/2010/main" val="3959938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3BC5C-2A2C-625A-580D-343EB5219892}"/>
              </a:ext>
            </a:extLst>
          </p:cNvPr>
          <p:cNvSpPr>
            <a:spLocks noGrp="1"/>
          </p:cNvSpPr>
          <p:nvPr>
            <p:ph type="title"/>
          </p:nvPr>
        </p:nvSpPr>
        <p:spPr/>
        <p:txBody>
          <a:bodyPr/>
          <a:lstStyle/>
          <a:p>
            <a:r>
              <a:rPr lang="en-US"/>
              <a:t>Click to edit Master title style</a:t>
            </a:r>
            <a:endParaRPr lang="en-JP"/>
          </a:p>
        </p:txBody>
      </p:sp>
      <p:sp>
        <p:nvSpPr>
          <p:cNvPr id="3" name="Date Placeholder 2">
            <a:extLst>
              <a:ext uri="{FF2B5EF4-FFF2-40B4-BE49-F238E27FC236}">
                <a16:creationId xmlns:a16="http://schemas.microsoft.com/office/drawing/2014/main" id="{9A4DEE6F-C515-8E76-174F-626F72F1833D}"/>
              </a:ext>
            </a:extLst>
          </p:cNvPr>
          <p:cNvSpPr>
            <a:spLocks noGrp="1"/>
          </p:cNvSpPr>
          <p:nvPr>
            <p:ph type="dt" sz="half" idx="10"/>
          </p:nvPr>
        </p:nvSpPr>
        <p:spPr/>
        <p:txBody>
          <a:bodyPr/>
          <a:lstStyle/>
          <a:p>
            <a:fld id="{922B8747-6D95-CB4A-8045-9CA3BBE831B9}" type="datetimeFigureOut">
              <a:rPr lang="en-JP" smtClean="0"/>
              <a:t>2022/07/29</a:t>
            </a:fld>
            <a:endParaRPr lang="en-JP"/>
          </a:p>
        </p:txBody>
      </p:sp>
      <p:sp>
        <p:nvSpPr>
          <p:cNvPr id="4" name="Footer Placeholder 3">
            <a:extLst>
              <a:ext uri="{FF2B5EF4-FFF2-40B4-BE49-F238E27FC236}">
                <a16:creationId xmlns:a16="http://schemas.microsoft.com/office/drawing/2014/main" id="{40E800DD-2B62-B1E6-571D-0692C63F6DA2}"/>
              </a:ext>
            </a:extLst>
          </p:cNvPr>
          <p:cNvSpPr>
            <a:spLocks noGrp="1"/>
          </p:cNvSpPr>
          <p:nvPr>
            <p:ph type="ftr" sz="quarter" idx="11"/>
          </p:nvPr>
        </p:nvSpPr>
        <p:spPr/>
        <p:txBody>
          <a:bodyPr/>
          <a:lstStyle/>
          <a:p>
            <a:endParaRPr lang="en-JP"/>
          </a:p>
        </p:txBody>
      </p:sp>
      <p:sp>
        <p:nvSpPr>
          <p:cNvPr id="5" name="Slide Number Placeholder 4">
            <a:extLst>
              <a:ext uri="{FF2B5EF4-FFF2-40B4-BE49-F238E27FC236}">
                <a16:creationId xmlns:a16="http://schemas.microsoft.com/office/drawing/2014/main" id="{D1BDF939-DD58-3944-ABE1-ACDE7A94534F}"/>
              </a:ext>
            </a:extLst>
          </p:cNvPr>
          <p:cNvSpPr>
            <a:spLocks noGrp="1"/>
          </p:cNvSpPr>
          <p:nvPr>
            <p:ph type="sldNum" sz="quarter" idx="12"/>
          </p:nvPr>
        </p:nvSpPr>
        <p:spPr/>
        <p:txBody>
          <a:bodyPr/>
          <a:lstStyle/>
          <a:p>
            <a:fld id="{7D5566DE-7EE7-6A44-B63F-CD6D09B360D6}" type="slidenum">
              <a:rPr lang="en-JP" smtClean="0"/>
              <a:t>‹#›</a:t>
            </a:fld>
            <a:endParaRPr lang="en-JP"/>
          </a:p>
        </p:txBody>
      </p:sp>
    </p:spTree>
    <p:extLst>
      <p:ext uri="{BB962C8B-B14F-4D97-AF65-F5344CB8AC3E}">
        <p14:creationId xmlns:p14="http://schemas.microsoft.com/office/powerpoint/2010/main" val="846189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B5C4F0-95C9-5CEA-A25C-925DDEEA4BCC}"/>
              </a:ext>
            </a:extLst>
          </p:cNvPr>
          <p:cNvSpPr>
            <a:spLocks noGrp="1"/>
          </p:cNvSpPr>
          <p:nvPr>
            <p:ph type="dt" sz="half" idx="10"/>
          </p:nvPr>
        </p:nvSpPr>
        <p:spPr/>
        <p:txBody>
          <a:bodyPr/>
          <a:lstStyle/>
          <a:p>
            <a:fld id="{922B8747-6D95-CB4A-8045-9CA3BBE831B9}" type="datetimeFigureOut">
              <a:rPr lang="en-JP" smtClean="0"/>
              <a:t>2022/07/29</a:t>
            </a:fld>
            <a:endParaRPr lang="en-JP"/>
          </a:p>
        </p:txBody>
      </p:sp>
      <p:sp>
        <p:nvSpPr>
          <p:cNvPr id="3" name="Footer Placeholder 2">
            <a:extLst>
              <a:ext uri="{FF2B5EF4-FFF2-40B4-BE49-F238E27FC236}">
                <a16:creationId xmlns:a16="http://schemas.microsoft.com/office/drawing/2014/main" id="{193D4A49-F34B-5995-40F3-51E466B1A033}"/>
              </a:ext>
            </a:extLst>
          </p:cNvPr>
          <p:cNvSpPr>
            <a:spLocks noGrp="1"/>
          </p:cNvSpPr>
          <p:nvPr>
            <p:ph type="ftr" sz="quarter" idx="11"/>
          </p:nvPr>
        </p:nvSpPr>
        <p:spPr/>
        <p:txBody>
          <a:bodyPr/>
          <a:lstStyle/>
          <a:p>
            <a:endParaRPr lang="en-JP"/>
          </a:p>
        </p:txBody>
      </p:sp>
      <p:sp>
        <p:nvSpPr>
          <p:cNvPr id="4" name="Slide Number Placeholder 3">
            <a:extLst>
              <a:ext uri="{FF2B5EF4-FFF2-40B4-BE49-F238E27FC236}">
                <a16:creationId xmlns:a16="http://schemas.microsoft.com/office/drawing/2014/main" id="{09CE70F4-A446-37C1-E787-C380056626E1}"/>
              </a:ext>
            </a:extLst>
          </p:cNvPr>
          <p:cNvSpPr>
            <a:spLocks noGrp="1"/>
          </p:cNvSpPr>
          <p:nvPr>
            <p:ph type="sldNum" sz="quarter" idx="12"/>
          </p:nvPr>
        </p:nvSpPr>
        <p:spPr/>
        <p:txBody>
          <a:bodyPr/>
          <a:lstStyle/>
          <a:p>
            <a:fld id="{7D5566DE-7EE7-6A44-B63F-CD6D09B360D6}" type="slidenum">
              <a:rPr lang="en-JP" smtClean="0"/>
              <a:t>‹#›</a:t>
            </a:fld>
            <a:endParaRPr lang="en-JP"/>
          </a:p>
        </p:txBody>
      </p:sp>
    </p:spTree>
    <p:extLst>
      <p:ext uri="{BB962C8B-B14F-4D97-AF65-F5344CB8AC3E}">
        <p14:creationId xmlns:p14="http://schemas.microsoft.com/office/powerpoint/2010/main" val="1996059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B12EC-7B69-AE48-CF36-B7DB4066D6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JP"/>
          </a:p>
        </p:txBody>
      </p:sp>
      <p:sp>
        <p:nvSpPr>
          <p:cNvPr id="3" name="Content Placeholder 2">
            <a:extLst>
              <a:ext uri="{FF2B5EF4-FFF2-40B4-BE49-F238E27FC236}">
                <a16:creationId xmlns:a16="http://schemas.microsoft.com/office/drawing/2014/main" id="{ED17DE97-FA70-71CC-7E84-D7E3008A15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Text Placeholder 3">
            <a:extLst>
              <a:ext uri="{FF2B5EF4-FFF2-40B4-BE49-F238E27FC236}">
                <a16:creationId xmlns:a16="http://schemas.microsoft.com/office/drawing/2014/main" id="{719E2326-1C4E-C9DF-49D5-755EDEC3F3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515AF0-C4BE-0A62-949D-177E44477E84}"/>
              </a:ext>
            </a:extLst>
          </p:cNvPr>
          <p:cNvSpPr>
            <a:spLocks noGrp="1"/>
          </p:cNvSpPr>
          <p:nvPr>
            <p:ph type="dt" sz="half" idx="10"/>
          </p:nvPr>
        </p:nvSpPr>
        <p:spPr/>
        <p:txBody>
          <a:bodyPr/>
          <a:lstStyle/>
          <a:p>
            <a:fld id="{922B8747-6D95-CB4A-8045-9CA3BBE831B9}" type="datetimeFigureOut">
              <a:rPr lang="en-JP" smtClean="0"/>
              <a:t>2022/07/29</a:t>
            </a:fld>
            <a:endParaRPr lang="en-JP"/>
          </a:p>
        </p:txBody>
      </p:sp>
      <p:sp>
        <p:nvSpPr>
          <p:cNvPr id="6" name="Footer Placeholder 5">
            <a:extLst>
              <a:ext uri="{FF2B5EF4-FFF2-40B4-BE49-F238E27FC236}">
                <a16:creationId xmlns:a16="http://schemas.microsoft.com/office/drawing/2014/main" id="{1CC6FBAD-BB58-F34A-32BB-B1F76155639C}"/>
              </a:ext>
            </a:extLst>
          </p:cNvPr>
          <p:cNvSpPr>
            <a:spLocks noGrp="1"/>
          </p:cNvSpPr>
          <p:nvPr>
            <p:ph type="ftr" sz="quarter" idx="11"/>
          </p:nvPr>
        </p:nvSpPr>
        <p:spPr/>
        <p:txBody>
          <a:bodyPr/>
          <a:lstStyle/>
          <a:p>
            <a:endParaRPr lang="en-JP"/>
          </a:p>
        </p:txBody>
      </p:sp>
      <p:sp>
        <p:nvSpPr>
          <p:cNvPr id="7" name="Slide Number Placeholder 6">
            <a:extLst>
              <a:ext uri="{FF2B5EF4-FFF2-40B4-BE49-F238E27FC236}">
                <a16:creationId xmlns:a16="http://schemas.microsoft.com/office/drawing/2014/main" id="{7D3AD260-2653-346C-417B-12E15B424917}"/>
              </a:ext>
            </a:extLst>
          </p:cNvPr>
          <p:cNvSpPr>
            <a:spLocks noGrp="1"/>
          </p:cNvSpPr>
          <p:nvPr>
            <p:ph type="sldNum" sz="quarter" idx="12"/>
          </p:nvPr>
        </p:nvSpPr>
        <p:spPr/>
        <p:txBody>
          <a:bodyPr/>
          <a:lstStyle/>
          <a:p>
            <a:fld id="{7D5566DE-7EE7-6A44-B63F-CD6D09B360D6}" type="slidenum">
              <a:rPr lang="en-JP" smtClean="0"/>
              <a:t>‹#›</a:t>
            </a:fld>
            <a:endParaRPr lang="en-JP"/>
          </a:p>
        </p:txBody>
      </p:sp>
    </p:spTree>
    <p:extLst>
      <p:ext uri="{BB962C8B-B14F-4D97-AF65-F5344CB8AC3E}">
        <p14:creationId xmlns:p14="http://schemas.microsoft.com/office/powerpoint/2010/main" val="764277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2D4F1-C858-067F-045B-BEBB8DD350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JP"/>
          </a:p>
        </p:txBody>
      </p:sp>
      <p:sp>
        <p:nvSpPr>
          <p:cNvPr id="3" name="Picture Placeholder 2">
            <a:extLst>
              <a:ext uri="{FF2B5EF4-FFF2-40B4-BE49-F238E27FC236}">
                <a16:creationId xmlns:a16="http://schemas.microsoft.com/office/drawing/2014/main" id="{683E19B7-13EB-F218-D8CF-E5222B22A3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JP"/>
          </a:p>
        </p:txBody>
      </p:sp>
      <p:sp>
        <p:nvSpPr>
          <p:cNvPr id="4" name="Text Placeholder 3">
            <a:extLst>
              <a:ext uri="{FF2B5EF4-FFF2-40B4-BE49-F238E27FC236}">
                <a16:creationId xmlns:a16="http://schemas.microsoft.com/office/drawing/2014/main" id="{A56FDAF7-6FD4-08D7-7ECD-AD09F4A580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AF14B1-1EA2-EE3A-3F49-34448D48BDBB}"/>
              </a:ext>
            </a:extLst>
          </p:cNvPr>
          <p:cNvSpPr>
            <a:spLocks noGrp="1"/>
          </p:cNvSpPr>
          <p:nvPr>
            <p:ph type="dt" sz="half" idx="10"/>
          </p:nvPr>
        </p:nvSpPr>
        <p:spPr/>
        <p:txBody>
          <a:bodyPr/>
          <a:lstStyle/>
          <a:p>
            <a:fld id="{922B8747-6D95-CB4A-8045-9CA3BBE831B9}" type="datetimeFigureOut">
              <a:rPr lang="en-JP" smtClean="0"/>
              <a:t>2022/07/29</a:t>
            </a:fld>
            <a:endParaRPr lang="en-JP"/>
          </a:p>
        </p:txBody>
      </p:sp>
      <p:sp>
        <p:nvSpPr>
          <p:cNvPr id="6" name="Footer Placeholder 5">
            <a:extLst>
              <a:ext uri="{FF2B5EF4-FFF2-40B4-BE49-F238E27FC236}">
                <a16:creationId xmlns:a16="http://schemas.microsoft.com/office/drawing/2014/main" id="{6275F8AD-CDED-1E2B-A8ED-4CCA0DF0BB5A}"/>
              </a:ext>
            </a:extLst>
          </p:cNvPr>
          <p:cNvSpPr>
            <a:spLocks noGrp="1"/>
          </p:cNvSpPr>
          <p:nvPr>
            <p:ph type="ftr" sz="quarter" idx="11"/>
          </p:nvPr>
        </p:nvSpPr>
        <p:spPr/>
        <p:txBody>
          <a:bodyPr/>
          <a:lstStyle/>
          <a:p>
            <a:endParaRPr lang="en-JP"/>
          </a:p>
        </p:txBody>
      </p:sp>
      <p:sp>
        <p:nvSpPr>
          <p:cNvPr id="7" name="Slide Number Placeholder 6">
            <a:extLst>
              <a:ext uri="{FF2B5EF4-FFF2-40B4-BE49-F238E27FC236}">
                <a16:creationId xmlns:a16="http://schemas.microsoft.com/office/drawing/2014/main" id="{38FD0576-2365-52F8-C6BF-F3D4AF83B90B}"/>
              </a:ext>
            </a:extLst>
          </p:cNvPr>
          <p:cNvSpPr>
            <a:spLocks noGrp="1"/>
          </p:cNvSpPr>
          <p:nvPr>
            <p:ph type="sldNum" sz="quarter" idx="12"/>
          </p:nvPr>
        </p:nvSpPr>
        <p:spPr/>
        <p:txBody>
          <a:bodyPr/>
          <a:lstStyle/>
          <a:p>
            <a:fld id="{7D5566DE-7EE7-6A44-B63F-CD6D09B360D6}" type="slidenum">
              <a:rPr lang="en-JP" smtClean="0"/>
              <a:t>‹#›</a:t>
            </a:fld>
            <a:endParaRPr lang="en-JP"/>
          </a:p>
        </p:txBody>
      </p:sp>
    </p:spTree>
    <p:extLst>
      <p:ext uri="{BB962C8B-B14F-4D97-AF65-F5344CB8AC3E}">
        <p14:creationId xmlns:p14="http://schemas.microsoft.com/office/powerpoint/2010/main" val="3152472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FD4252-0424-799A-F6E4-AFED4AF9DA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JP"/>
          </a:p>
        </p:txBody>
      </p:sp>
      <p:sp>
        <p:nvSpPr>
          <p:cNvPr id="3" name="Text Placeholder 2">
            <a:extLst>
              <a:ext uri="{FF2B5EF4-FFF2-40B4-BE49-F238E27FC236}">
                <a16:creationId xmlns:a16="http://schemas.microsoft.com/office/drawing/2014/main" id="{CFD03A67-5484-E520-2055-801A25A92E7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Date Placeholder 3">
            <a:extLst>
              <a:ext uri="{FF2B5EF4-FFF2-40B4-BE49-F238E27FC236}">
                <a16:creationId xmlns:a16="http://schemas.microsoft.com/office/drawing/2014/main" id="{334E26C9-9BCE-C139-EA84-4CAE8BC453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2B8747-6D95-CB4A-8045-9CA3BBE831B9}" type="datetimeFigureOut">
              <a:rPr lang="en-JP" smtClean="0"/>
              <a:t>2022/07/29</a:t>
            </a:fld>
            <a:endParaRPr lang="en-JP"/>
          </a:p>
        </p:txBody>
      </p:sp>
      <p:sp>
        <p:nvSpPr>
          <p:cNvPr id="5" name="Footer Placeholder 4">
            <a:extLst>
              <a:ext uri="{FF2B5EF4-FFF2-40B4-BE49-F238E27FC236}">
                <a16:creationId xmlns:a16="http://schemas.microsoft.com/office/drawing/2014/main" id="{2D293D89-FB35-76E3-7D40-E0EDA8378B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JP"/>
          </a:p>
        </p:txBody>
      </p:sp>
      <p:sp>
        <p:nvSpPr>
          <p:cNvPr id="6" name="Slide Number Placeholder 5">
            <a:extLst>
              <a:ext uri="{FF2B5EF4-FFF2-40B4-BE49-F238E27FC236}">
                <a16:creationId xmlns:a16="http://schemas.microsoft.com/office/drawing/2014/main" id="{E68E0FBF-A193-2D4E-26EC-11EDDA2427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5566DE-7EE7-6A44-B63F-CD6D09B360D6}" type="slidenum">
              <a:rPr lang="en-JP" smtClean="0"/>
              <a:t>‹#›</a:t>
            </a:fld>
            <a:endParaRPr lang="en-JP"/>
          </a:p>
        </p:txBody>
      </p:sp>
    </p:spTree>
    <p:extLst>
      <p:ext uri="{BB962C8B-B14F-4D97-AF65-F5344CB8AC3E}">
        <p14:creationId xmlns:p14="http://schemas.microsoft.com/office/powerpoint/2010/main" val="13396924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freesound.org/"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5AB4BDB-B6E5-A4AF-809F-0525236D9784}"/>
              </a:ext>
            </a:extLst>
          </p:cNvPr>
          <p:cNvSpPr>
            <a:spLocks noGrp="1"/>
          </p:cNvSpPr>
          <p:nvPr>
            <p:ph type="ctrTitle"/>
          </p:nvPr>
        </p:nvSpPr>
        <p:spPr>
          <a:xfrm>
            <a:off x="842486" y="78093"/>
            <a:ext cx="10507028" cy="5042038"/>
          </a:xfrm>
        </p:spPr>
        <p:txBody>
          <a:bodyPr>
            <a:normAutofit fontScale="90000"/>
          </a:bodyPr>
          <a:lstStyle/>
          <a:p>
            <a:pPr algn="l"/>
            <a:r>
              <a:rPr lang="en-JP" sz="4000" dirty="0">
                <a:solidFill>
                  <a:srgbClr val="FFFFFF"/>
                </a:solidFill>
              </a:rPr>
              <a:t>Dossymova Aiya</a:t>
            </a:r>
            <a:br>
              <a:rPr lang="en-JP" sz="4000" dirty="0">
                <a:solidFill>
                  <a:srgbClr val="FFFFFF"/>
                </a:solidFill>
              </a:rPr>
            </a:br>
            <a:br>
              <a:rPr lang="en-JP" sz="4000" dirty="0">
                <a:solidFill>
                  <a:srgbClr val="FFFFFF"/>
                </a:solidFill>
              </a:rPr>
            </a:br>
            <a:r>
              <a:rPr lang="en-JP" sz="4000" dirty="0">
                <a:solidFill>
                  <a:srgbClr val="FFFFFF"/>
                </a:solidFill>
              </a:rPr>
              <a:t>Ritsumeikan University</a:t>
            </a:r>
            <a:br>
              <a:rPr lang="en-JP" sz="4000" dirty="0">
                <a:solidFill>
                  <a:srgbClr val="FFFFFF"/>
                </a:solidFill>
              </a:rPr>
            </a:br>
            <a:br>
              <a:rPr lang="en-JP" sz="4000" dirty="0">
                <a:solidFill>
                  <a:srgbClr val="FFFFFF"/>
                </a:solidFill>
              </a:rPr>
            </a:br>
            <a:r>
              <a:rPr lang="en-JP" sz="4000" dirty="0">
                <a:solidFill>
                  <a:srgbClr val="FFFFFF"/>
                </a:solidFill>
              </a:rPr>
              <a:t>1st year of Bachelors</a:t>
            </a:r>
            <a:br>
              <a:rPr lang="en-JP" sz="4000" dirty="0">
                <a:solidFill>
                  <a:srgbClr val="FFFFFF"/>
                </a:solidFill>
              </a:rPr>
            </a:br>
            <a:r>
              <a:rPr lang="en-JP" sz="4000" dirty="0">
                <a:solidFill>
                  <a:srgbClr val="FFFFFF"/>
                </a:solidFill>
              </a:rPr>
              <a:t>Information Systems Science and Engineering</a:t>
            </a:r>
            <a:br>
              <a:rPr lang="en-JP" sz="4000" dirty="0">
                <a:solidFill>
                  <a:srgbClr val="FFFFFF"/>
                </a:solidFill>
              </a:rPr>
            </a:br>
            <a:br>
              <a:rPr lang="en-JP" sz="4000" dirty="0">
                <a:solidFill>
                  <a:srgbClr val="FFFFFF"/>
                </a:solidFill>
              </a:rPr>
            </a:br>
            <a:r>
              <a:rPr lang="en-JP" sz="4000" dirty="0">
                <a:solidFill>
                  <a:srgbClr val="FFFFFF"/>
                </a:solidFill>
              </a:rPr>
              <a:t>D.A_GameSoundDesign</a:t>
            </a:r>
            <a:br>
              <a:rPr lang="en-JP" sz="4800" dirty="0">
                <a:solidFill>
                  <a:srgbClr val="FFFFFF"/>
                </a:solidFill>
              </a:rPr>
            </a:br>
            <a:endParaRPr lang="en-JP" sz="4800" dirty="0">
              <a:solidFill>
                <a:srgbClr val="FFFFFF"/>
              </a:solidFill>
            </a:endParaRPr>
          </a:p>
        </p:txBody>
      </p:sp>
      <p:sp>
        <p:nvSpPr>
          <p:cNvPr id="22" name="Rectangle 21">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7296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C837F8A6-34BB-B775-C611-0A20E23DC2F8}"/>
              </a:ext>
            </a:extLst>
          </p:cNvPr>
          <p:cNvSpPr txBox="1"/>
          <p:nvPr/>
        </p:nvSpPr>
        <p:spPr>
          <a:xfrm>
            <a:off x="438481" y="1006922"/>
            <a:ext cx="10966394" cy="5201424"/>
          </a:xfrm>
          <a:prstGeom prst="rect">
            <a:avLst/>
          </a:prstGeom>
          <a:noFill/>
        </p:spPr>
        <p:txBody>
          <a:bodyPr wrap="square" rtlCol="0">
            <a:spAutoFit/>
          </a:bodyPr>
          <a:lstStyle/>
          <a:p>
            <a:r>
              <a:rPr lang="en-JP" sz="2400" dirty="0">
                <a:solidFill>
                  <a:schemeClr val="bg1"/>
                </a:solidFill>
              </a:rPr>
              <a:t>The original sound desing was modified to a certain extent, with some of the default sounds still remaining. Reasons for changing the sound effects are quite simple: to me, those sounds seemed more suitable for the game as they more accurately represented the actions. </a:t>
            </a:r>
          </a:p>
          <a:p>
            <a:endParaRPr lang="en-JP" sz="2400" dirty="0">
              <a:solidFill>
                <a:schemeClr val="bg1"/>
              </a:solidFill>
            </a:endParaRPr>
          </a:p>
          <a:p>
            <a:r>
              <a:rPr lang="en-JP" sz="2400" dirty="0">
                <a:solidFill>
                  <a:schemeClr val="bg1"/>
                </a:solidFill>
              </a:rPr>
              <a:t>Default source code by itself was not changed and remained the same as it was given, so no tutorial video for that was recorded. As the source code was not modified, it is not included in the file sent.</a:t>
            </a:r>
          </a:p>
          <a:p>
            <a:endParaRPr lang="en-JP" sz="2400" dirty="0">
              <a:solidFill>
                <a:schemeClr val="bg1"/>
              </a:solidFill>
            </a:endParaRPr>
          </a:p>
          <a:p>
            <a:r>
              <a:rPr lang="en-JP" sz="2400" dirty="0">
                <a:solidFill>
                  <a:schemeClr val="bg1"/>
                </a:solidFill>
              </a:rPr>
              <a:t>All the sound effects that were used were an already existing sound effects (CC0) and were taken from the following website: </a:t>
            </a:r>
            <a:r>
              <a:rPr lang="en-US" sz="2400" dirty="0">
                <a:solidFill>
                  <a:schemeClr val="accent1">
                    <a:lumMod val="40000"/>
                    <a:lumOff val="60000"/>
                  </a:schemeClr>
                </a:solidFill>
                <a:hlinkClick r:id="rId2">
                  <a:extLst>
                    <a:ext uri="{A12FA001-AC4F-418D-AE19-62706E023703}">
                      <ahyp:hlinkClr xmlns:ahyp="http://schemas.microsoft.com/office/drawing/2018/hyperlinkcolor" val="tx"/>
                    </a:ext>
                  </a:extLst>
                </a:hlinkClick>
              </a:rPr>
              <a:t>https://freesound.org</a:t>
            </a:r>
            <a:endParaRPr lang="en-JP" sz="2400" dirty="0">
              <a:solidFill>
                <a:schemeClr val="bg1"/>
              </a:solidFill>
            </a:endParaRPr>
          </a:p>
          <a:p>
            <a:endParaRPr lang="en-JP" sz="2400" dirty="0">
              <a:solidFill>
                <a:schemeClr val="bg1"/>
              </a:solidFill>
            </a:endParaRPr>
          </a:p>
          <a:p>
            <a:endParaRPr lang="en-JP" sz="2400" dirty="0">
              <a:solidFill>
                <a:schemeClr val="bg1"/>
              </a:solidFill>
            </a:endParaRPr>
          </a:p>
          <a:p>
            <a:endParaRPr lang="en-JP" sz="2000" dirty="0">
              <a:solidFill>
                <a:schemeClr val="bg1"/>
              </a:solidFill>
            </a:endParaRPr>
          </a:p>
        </p:txBody>
      </p:sp>
    </p:spTree>
    <p:extLst>
      <p:ext uri="{BB962C8B-B14F-4D97-AF65-F5344CB8AC3E}">
        <p14:creationId xmlns:p14="http://schemas.microsoft.com/office/powerpoint/2010/main" val="8301576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TotalTime>
  <Words>147</Words>
  <Application>Microsoft Macintosh PowerPoint</Application>
  <PresentationFormat>Widescreen</PresentationFormat>
  <Paragraphs>7</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Dossymova Aiya  Ritsumeikan University  1st year of Bachelors Information Systems Science and Engineering  D.A_GameSoundDesign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Dossymova Aiya  Ritsumeikan University  1st year of Bachelors Information Systems Science and Engineering  D.A_GameSoundDesign </dc:title>
  <dc:creator>ＤＯＳＳＹＭＯＶＡ Ａｉｙａ(is0699vf)</dc:creator>
  <cp:lastModifiedBy>ＤＯＳＳＹＭＯＶＡ Ａｉｙａ(is0699vf)</cp:lastModifiedBy>
  <cp:revision>1</cp:revision>
  <dcterms:created xsi:type="dcterms:W3CDTF">2022-07-29T13:19:16Z</dcterms:created>
  <dcterms:modified xsi:type="dcterms:W3CDTF">2022-07-29T13:37:25Z</dcterms:modified>
</cp:coreProperties>
</file>