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embeddedFontLst>
    <p:embeddedFont>
      <p:font typeface="Lobster"/>
      <p:regular r:id="rId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font" Target="fonts/Lobster-regular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5d2bf19559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5d2bf19559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805525" y="325175"/>
            <a:ext cx="56757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 txBox="1"/>
          <p:nvPr/>
        </p:nvSpPr>
        <p:spPr>
          <a:xfrm>
            <a:off x="2443650" y="1555800"/>
            <a:ext cx="4256700" cy="2031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latin typeface="Lobster"/>
                <a:ea typeface="Lobster"/>
                <a:cs typeface="Lobster"/>
                <a:sym typeface="Lobster"/>
              </a:rPr>
              <a:t>AI Name = Randman</a:t>
            </a:r>
            <a:endParaRPr sz="2400">
              <a:latin typeface="Lobster"/>
              <a:ea typeface="Lobster"/>
              <a:cs typeface="Lobster"/>
              <a:sym typeface="Lobster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Lobster"/>
              <a:ea typeface="Lobster"/>
              <a:cs typeface="Lobster"/>
              <a:sym typeface="Lobster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latin typeface="Lobster"/>
                <a:ea typeface="Lobster"/>
                <a:cs typeface="Lobster"/>
                <a:sym typeface="Lobster"/>
              </a:rPr>
              <a:t>Developer Name = Musa Khan</a:t>
            </a:r>
            <a:endParaRPr sz="2400">
              <a:latin typeface="Lobster"/>
              <a:ea typeface="Lobster"/>
              <a:cs typeface="Lobster"/>
              <a:sym typeface="Lobster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400">
              <a:latin typeface="Lobster"/>
              <a:ea typeface="Lobster"/>
              <a:cs typeface="Lobster"/>
              <a:sym typeface="Lobster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latin typeface="Lobster"/>
                <a:ea typeface="Lobster"/>
                <a:cs typeface="Lobster"/>
                <a:sym typeface="Lobster"/>
              </a:rPr>
              <a:t>Affiliations = N/A</a:t>
            </a:r>
            <a:endParaRPr sz="2400">
              <a:latin typeface="Lobster"/>
              <a:ea typeface="Lobster"/>
              <a:cs typeface="Lobster"/>
              <a:sym typeface="Lobster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311700" y="118250"/>
            <a:ext cx="8520600" cy="82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4000" u="sng">
                <a:latin typeface="Lobster"/>
                <a:ea typeface="Lobster"/>
                <a:cs typeface="Lobster"/>
                <a:sym typeface="Lobster"/>
              </a:rPr>
              <a:t>Randman AI Outline</a:t>
            </a:r>
            <a:endParaRPr sz="4000" u="sng">
              <a:latin typeface="Lobster"/>
              <a:ea typeface="Lobster"/>
              <a:cs typeface="Lobster"/>
              <a:sym typeface="Lobster"/>
            </a:endParaRPr>
          </a:p>
        </p:txBody>
      </p:sp>
      <p:sp>
        <p:nvSpPr>
          <p:cNvPr id="61" name="Google Shape;61;p14"/>
          <p:cNvSpPr txBox="1"/>
          <p:nvPr>
            <p:ph idx="1" type="subTitle"/>
          </p:nvPr>
        </p:nvSpPr>
        <p:spPr>
          <a:xfrm>
            <a:off x="363425" y="1980525"/>
            <a:ext cx="8520600" cy="116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2500" lnSpcReduction="2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Randman, is a Python AI for the FightingICE platform. It has the list of all possible actions and randomly selects one of them. That's it :)</a:t>
            </a:r>
            <a:endParaRPr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