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buChar char="●"/>
              <a:defRPr sz="1100"/>
            </a:lvl1pPr>
            <a:lvl2pPr lvl="1">
              <a:spcBef>
                <a:spcPts val="0"/>
              </a:spcBef>
              <a:buSzPct val="100000"/>
              <a:buChar char="○"/>
              <a:defRPr sz="1100"/>
            </a:lvl2pPr>
            <a:lvl3pPr lvl="2">
              <a:spcBef>
                <a:spcPts val="0"/>
              </a:spcBef>
              <a:buSzPct val="100000"/>
              <a:buChar char="■"/>
              <a:defRPr sz="1100"/>
            </a:lvl3pPr>
            <a:lvl4pPr lvl="3">
              <a:spcBef>
                <a:spcPts val="0"/>
              </a:spcBef>
              <a:buSzPct val="100000"/>
              <a:buChar char="●"/>
              <a:defRPr sz="1100"/>
            </a:lvl4pPr>
            <a:lvl5pPr lvl="4">
              <a:spcBef>
                <a:spcPts val="0"/>
              </a:spcBef>
              <a:buSzPct val="100000"/>
              <a:buChar char="○"/>
              <a:defRPr sz="1100"/>
            </a:lvl5pPr>
            <a:lvl6pPr lvl="5">
              <a:spcBef>
                <a:spcPts val="0"/>
              </a:spcBef>
              <a:buSzPct val="100000"/>
              <a:buChar char="■"/>
              <a:defRPr sz="1100"/>
            </a:lvl6pPr>
            <a:lvl7pPr lvl="6">
              <a:spcBef>
                <a:spcPts val="0"/>
              </a:spcBef>
              <a:buSzPct val="100000"/>
              <a:buChar char="●"/>
              <a:defRPr sz="1100"/>
            </a:lvl7pPr>
            <a:lvl8pPr lvl="7">
              <a:spcBef>
                <a:spcPts val="0"/>
              </a:spcBef>
              <a:buSzPct val="100000"/>
              <a:buChar char="○"/>
              <a:defRPr sz="1100"/>
            </a:lvl8pPr>
            <a:lvl9pPr lvl="8">
              <a:spcBef>
                <a:spcPts val="0"/>
              </a:spcBef>
              <a:buSzPct val="1000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Shape 5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Shape 6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200"/>
            </a:lvl1pPr>
            <a:lvl2pPr lvl="1" algn="ctr">
              <a:spcBef>
                <a:spcPts val="0"/>
              </a:spcBef>
              <a:buSzPct val="100000"/>
              <a:defRPr sz="5200"/>
            </a:lvl2pPr>
            <a:lvl3pPr lvl="2" algn="ctr">
              <a:spcBef>
                <a:spcPts val="0"/>
              </a:spcBef>
              <a:buSzPct val="100000"/>
              <a:defRPr sz="5200"/>
            </a:lvl3pPr>
            <a:lvl4pPr lvl="3" algn="ctr">
              <a:spcBef>
                <a:spcPts val="0"/>
              </a:spcBef>
              <a:buSzPct val="100000"/>
              <a:defRPr sz="5200"/>
            </a:lvl4pPr>
            <a:lvl5pPr lvl="4" algn="ctr">
              <a:spcBef>
                <a:spcPts val="0"/>
              </a:spcBef>
              <a:buSzPct val="100000"/>
              <a:defRPr sz="5200"/>
            </a:lvl5pPr>
            <a:lvl6pPr lvl="5" algn="ctr">
              <a:spcBef>
                <a:spcPts val="0"/>
              </a:spcBef>
              <a:buSzPct val="100000"/>
              <a:defRPr sz="5200"/>
            </a:lvl6pPr>
            <a:lvl7pPr lvl="6" algn="ctr">
              <a:spcBef>
                <a:spcPts val="0"/>
              </a:spcBef>
              <a:buSzPct val="100000"/>
              <a:defRPr sz="5200"/>
            </a:lvl7pPr>
            <a:lvl8pPr lvl="7" algn="ctr">
              <a:spcBef>
                <a:spcPts val="0"/>
              </a:spcBef>
              <a:buSzPct val="100000"/>
              <a:defRPr sz="5200"/>
            </a:lvl8pPr>
            <a:lvl9pPr lvl="8" algn="ctr">
              <a:spcBef>
                <a:spcPts val="0"/>
              </a:spcBef>
              <a:buSzPct val="100000"/>
              <a:defRPr sz="5200"/>
            </a:lvl9pPr>
          </a:lstStyle>
          <a:p/>
        </p:txBody>
      </p:sp>
      <p:sp>
        <p:nvSpPr>
          <p:cNvPr id="11" name="Shape 11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800"/>
            </a:lvl9pPr>
          </a:lstStyle>
          <a:p/>
        </p:txBody>
      </p:sp>
      <p:sp>
        <p:nvSpPr>
          <p:cNvPr id="12" name="Shape 1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Big 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/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12000"/>
            </a:lvl1pPr>
            <a:lvl2pPr lvl="1" algn="ctr">
              <a:spcBef>
                <a:spcPts val="0"/>
              </a:spcBef>
              <a:buSzPct val="100000"/>
              <a:defRPr sz="12000"/>
            </a:lvl2pPr>
            <a:lvl3pPr lvl="2" algn="ctr">
              <a:spcBef>
                <a:spcPts val="0"/>
              </a:spcBef>
              <a:buSzPct val="100000"/>
              <a:defRPr sz="12000"/>
            </a:lvl3pPr>
            <a:lvl4pPr lvl="3" algn="ctr">
              <a:spcBef>
                <a:spcPts val="0"/>
              </a:spcBef>
              <a:buSzPct val="100000"/>
              <a:defRPr sz="12000"/>
            </a:lvl4pPr>
            <a:lvl5pPr lvl="4" algn="ctr">
              <a:spcBef>
                <a:spcPts val="0"/>
              </a:spcBef>
              <a:buSzPct val="100000"/>
              <a:defRPr sz="12000"/>
            </a:lvl5pPr>
            <a:lvl6pPr lvl="5" algn="ctr">
              <a:spcBef>
                <a:spcPts val="0"/>
              </a:spcBef>
              <a:buSzPct val="100000"/>
              <a:defRPr sz="12000"/>
            </a:lvl6pPr>
            <a:lvl7pPr lvl="6" algn="ctr">
              <a:spcBef>
                <a:spcPts val="0"/>
              </a:spcBef>
              <a:buSzPct val="100000"/>
              <a:defRPr sz="12000"/>
            </a:lvl7pPr>
            <a:lvl8pPr lvl="7" algn="ctr">
              <a:spcBef>
                <a:spcPts val="0"/>
              </a:spcBef>
              <a:buSzPct val="100000"/>
              <a:defRPr sz="12000"/>
            </a:lvl8pPr>
            <a:lvl9pPr lvl="8" algn="ctr">
              <a:spcBef>
                <a:spcPts val="0"/>
              </a:spcBef>
              <a:buSzPct val="100000"/>
              <a:defRPr sz="12000"/>
            </a:lvl9pPr>
          </a:lstStyle>
          <a:p/>
        </p:txBody>
      </p:sp>
      <p:sp>
        <p:nvSpPr>
          <p:cNvPr id="46" name="Shape 46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har char="●"/>
              <a:defRPr/>
            </a:lvl1pPr>
            <a:lvl2pPr lvl="1" algn="ctr">
              <a:spcBef>
                <a:spcPts val="0"/>
              </a:spcBef>
              <a:buChar char="○"/>
              <a:defRPr/>
            </a:lvl2pPr>
            <a:lvl3pPr lvl="2" algn="ctr">
              <a:spcBef>
                <a:spcPts val="0"/>
              </a:spcBef>
              <a:buChar char="■"/>
              <a:defRPr/>
            </a:lvl3pPr>
            <a:lvl4pPr lvl="3" algn="ctr">
              <a:spcBef>
                <a:spcPts val="0"/>
              </a:spcBef>
              <a:buChar char="●"/>
              <a:defRPr/>
            </a:lvl4pPr>
            <a:lvl5pPr lvl="4" algn="ctr">
              <a:spcBef>
                <a:spcPts val="0"/>
              </a:spcBef>
              <a:buChar char="○"/>
              <a:defRPr/>
            </a:lvl5pPr>
            <a:lvl6pPr lvl="5" algn="ctr">
              <a:spcBef>
                <a:spcPts val="0"/>
              </a:spcBef>
              <a:buChar char="■"/>
              <a:defRPr/>
            </a:lvl6pPr>
            <a:lvl7pPr lvl="6" algn="ctr">
              <a:spcBef>
                <a:spcPts val="0"/>
              </a:spcBef>
              <a:buChar char="●"/>
              <a:defRPr/>
            </a:lvl7pPr>
            <a:lvl8pPr lvl="7" algn="ctr">
              <a:spcBef>
                <a:spcPts val="0"/>
              </a:spcBef>
              <a:buChar char="○"/>
              <a:defRPr/>
            </a:lvl8pPr>
            <a:lvl9pPr lvl="8" algn="ctr">
              <a:spcBef>
                <a:spcPts val="0"/>
              </a:spcBef>
              <a:buChar char="■"/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secHead">
  <p:cSld name="Section 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hape 14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3600"/>
            </a:lvl1pPr>
            <a:lvl2pPr lvl="1" algn="ctr">
              <a:spcBef>
                <a:spcPts val="0"/>
              </a:spcBef>
              <a:buSzPct val="100000"/>
              <a:defRPr sz="3600"/>
            </a:lvl2pPr>
            <a:lvl3pPr lvl="2" algn="ctr">
              <a:spcBef>
                <a:spcPts val="0"/>
              </a:spcBef>
              <a:buSzPct val="100000"/>
              <a:defRPr sz="3600"/>
            </a:lvl3pPr>
            <a:lvl4pPr lvl="3" algn="ctr">
              <a:spcBef>
                <a:spcPts val="0"/>
              </a:spcBef>
              <a:buSzPct val="100000"/>
              <a:defRPr sz="3600"/>
            </a:lvl4pPr>
            <a:lvl5pPr lvl="4" algn="ctr">
              <a:spcBef>
                <a:spcPts val="0"/>
              </a:spcBef>
              <a:buSzPct val="100000"/>
              <a:defRPr sz="3600"/>
            </a:lvl5pPr>
            <a:lvl6pPr lvl="5" algn="ctr">
              <a:spcBef>
                <a:spcPts val="0"/>
              </a:spcBef>
              <a:buSzPct val="100000"/>
              <a:defRPr sz="3600"/>
            </a:lvl6pPr>
            <a:lvl7pPr lvl="6" algn="ctr">
              <a:spcBef>
                <a:spcPts val="0"/>
              </a:spcBef>
              <a:buSzPct val="100000"/>
              <a:defRPr sz="3600"/>
            </a:lvl7pPr>
            <a:lvl8pPr lvl="7" algn="ctr">
              <a:spcBef>
                <a:spcPts val="0"/>
              </a:spcBef>
              <a:buSzPct val="100000"/>
              <a:defRPr sz="3600"/>
            </a:lvl8pPr>
            <a:lvl9pPr lvl="8" algn="ctr">
              <a:spcBef>
                <a:spcPts val="0"/>
              </a:spcBef>
              <a:buSzPct val="100000"/>
              <a:defRPr sz="3600"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x">
  <p:cSld name="Title and 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har char="●"/>
              <a:defRPr/>
            </a:lvl1pPr>
            <a:lvl2pPr lvl="1">
              <a:spcBef>
                <a:spcPts val="0"/>
              </a:spcBef>
              <a:buChar char="○"/>
              <a:defRPr/>
            </a:lvl2pPr>
            <a:lvl3pPr lvl="2">
              <a:spcBef>
                <a:spcPts val="0"/>
              </a:spcBef>
              <a:buChar char="■"/>
              <a:defRPr/>
            </a:lvl3pPr>
            <a:lvl4pPr lvl="3">
              <a:spcBef>
                <a:spcPts val="0"/>
              </a:spcBef>
              <a:buChar char="●"/>
              <a:defRPr/>
            </a:lvl4pPr>
            <a:lvl5pPr lvl="4">
              <a:spcBef>
                <a:spcPts val="0"/>
              </a:spcBef>
              <a:buChar char="○"/>
              <a:defRPr/>
            </a:lvl5pPr>
            <a:lvl6pPr lvl="5">
              <a:spcBef>
                <a:spcPts val="0"/>
              </a:spcBef>
              <a:buChar char="■"/>
              <a:defRPr/>
            </a:lvl6pPr>
            <a:lvl7pPr lvl="6">
              <a:spcBef>
                <a:spcPts val="0"/>
              </a:spcBef>
              <a:buChar char="●"/>
              <a:defRPr/>
            </a:lvl7pPr>
            <a:lvl8pPr lvl="7">
              <a:spcBef>
                <a:spcPts val="0"/>
              </a:spcBef>
              <a:buChar char="○"/>
              <a:defRPr/>
            </a:lvl8pPr>
            <a:lvl9pPr lvl="8">
              <a:spcBef>
                <a:spcPts val="0"/>
              </a:spcBef>
              <a:buChar char="■"/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ColTx">
  <p:cSld name="Title and two 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buChar char="●"/>
              <a:defRPr sz="1400"/>
            </a:lvl1pPr>
            <a:lvl2pPr lvl="1">
              <a:spcBef>
                <a:spcPts val="0"/>
              </a:spcBef>
              <a:buSzPct val="100000"/>
              <a:buChar char="○"/>
              <a:defRPr sz="1200"/>
            </a:lvl2pPr>
            <a:lvl3pPr lvl="2">
              <a:spcBef>
                <a:spcPts val="0"/>
              </a:spcBef>
              <a:buSzPct val="100000"/>
              <a:buChar char="■"/>
              <a:defRPr sz="1200"/>
            </a:lvl3pPr>
            <a:lvl4pPr lvl="3">
              <a:spcBef>
                <a:spcPts val="0"/>
              </a:spcBef>
              <a:buSzPct val="100000"/>
              <a:buChar char="●"/>
              <a:defRPr sz="1200"/>
            </a:lvl4pPr>
            <a:lvl5pPr lvl="4">
              <a:spcBef>
                <a:spcPts val="0"/>
              </a:spcBef>
              <a:buSzPct val="100000"/>
              <a:buChar char="○"/>
              <a:defRPr sz="1200"/>
            </a:lvl5pPr>
            <a:lvl6pPr lvl="5">
              <a:spcBef>
                <a:spcPts val="0"/>
              </a:spcBef>
              <a:buSzPct val="100000"/>
              <a:buChar char="■"/>
              <a:defRPr sz="1200"/>
            </a:lvl6pPr>
            <a:lvl7pPr lvl="6">
              <a:spcBef>
                <a:spcPts val="0"/>
              </a:spcBef>
              <a:buSzPct val="100000"/>
              <a:buChar char="●"/>
              <a:defRPr sz="1200"/>
            </a:lvl7pPr>
            <a:lvl8pPr lvl="7">
              <a:spcBef>
                <a:spcPts val="0"/>
              </a:spcBef>
              <a:buSzPct val="100000"/>
              <a:buChar char="○"/>
              <a:defRPr sz="1200"/>
            </a:lvl8pPr>
            <a:lvl9pPr lvl="8">
              <a:spcBef>
                <a:spcPts val="0"/>
              </a:spcBef>
              <a:buSzPct val="100000"/>
              <a:buChar char="■"/>
              <a:defRPr sz="1200"/>
            </a:lvl9pPr>
          </a:lstStyle>
          <a:p/>
        </p:txBody>
      </p:sp>
      <p:sp>
        <p:nvSpPr>
          <p:cNvPr id="23" name="Shape 23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buChar char="●"/>
              <a:defRPr sz="1400"/>
            </a:lvl1pPr>
            <a:lvl2pPr lvl="1">
              <a:spcBef>
                <a:spcPts val="0"/>
              </a:spcBef>
              <a:buSzPct val="100000"/>
              <a:buChar char="○"/>
              <a:defRPr sz="1200"/>
            </a:lvl2pPr>
            <a:lvl3pPr lvl="2">
              <a:spcBef>
                <a:spcPts val="0"/>
              </a:spcBef>
              <a:buSzPct val="100000"/>
              <a:buChar char="■"/>
              <a:defRPr sz="1200"/>
            </a:lvl3pPr>
            <a:lvl4pPr lvl="3">
              <a:spcBef>
                <a:spcPts val="0"/>
              </a:spcBef>
              <a:buSzPct val="100000"/>
              <a:buChar char="●"/>
              <a:defRPr sz="1200"/>
            </a:lvl4pPr>
            <a:lvl5pPr lvl="4">
              <a:spcBef>
                <a:spcPts val="0"/>
              </a:spcBef>
              <a:buSzPct val="100000"/>
              <a:buChar char="○"/>
              <a:defRPr sz="1200"/>
            </a:lvl5pPr>
            <a:lvl6pPr lvl="5">
              <a:spcBef>
                <a:spcPts val="0"/>
              </a:spcBef>
              <a:buSzPct val="100000"/>
              <a:buChar char="■"/>
              <a:defRPr sz="1200"/>
            </a:lvl6pPr>
            <a:lvl7pPr lvl="6">
              <a:spcBef>
                <a:spcPts val="0"/>
              </a:spcBef>
              <a:buSzPct val="100000"/>
              <a:buChar char="●"/>
              <a:defRPr sz="1200"/>
            </a:lvl7pPr>
            <a:lvl8pPr lvl="7">
              <a:spcBef>
                <a:spcPts val="0"/>
              </a:spcBef>
              <a:buSzPct val="100000"/>
              <a:buChar char="○"/>
              <a:defRPr sz="1200"/>
            </a:lvl8pPr>
            <a:lvl9pPr lvl="8">
              <a:spcBef>
                <a:spcPts val="0"/>
              </a:spcBef>
              <a:buSzPct val="100000"/>
              <a:buChar char="■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One column 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0" name="Shape 30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buChar char="●"/>
              <a:defRPr sz="1200"/>
            </a:lvl1pPr>
            <a:lvl2pPr lvl="1">
              <a:spcBef>
                <a:spcPts val="0"/>
              </a:spcBef>
              <a:buSzPct val="100000"/>
              <a:buChar char="○"/>
              <a:defRPr sz="1200"/>
            </a:lvl2pPr>
            <a:lvl3pPr lvl="2">
              <a:spcBef>
                <a:spcPts val="0"/>
              </a:spcBef>
              <a:buSzPct val="100000"/>
              <a:buChar char="■"/>
              <a:defRPr sz="1200"/>
            </a:lvl3pPr>
            <a:lvl4pPr lvl="3">
              <a:spcBef>
                <a:spcPts val="0"/>
              </a:spcBef>
              <a:buSzPct val="100000"/>
              <a:buChar char="●"/>
              <a:defRPr sz="1200"/>
            </a:lvl4pPr>
            <a:lvl5pPr lvl="4">
              <a:spcBef>
                <a:spcPts val="0"/>
              </a:spcBef>
              <a:buSzPct val="100000"/>
              <a:buChar char="○"/>
              <a:defRPr sz="1200"/>
            </a:lvl5pPr>
            <a:lvl6pPr lvl="5">
              <a:spcBef>
                <a:spcPts val="0"/>
              </a:spcBef>
              <a:buSzPct val="100000"/>
              <a:buChar char="■"/>
              <a:defRPr sz="1200"/>
            </a:lvl6pPr>
            <a:lvl7pPr lvl="6">
              <a:spcBef>
                <a:spcPts val="0"/>
              </a:spcBef>
              <a:buSzPct val="100000"/>
              <a:buChar char="●"/>
              <a:defRPr sz="1200"/>
            </a:lvl7pPr>
            <a:lvl8pPr lvl="7">
              <a:spcBef>
                <a:spcPts val="0"/>
              </a:spcBef>
              <a:buSzPct val="100000"/>
              <a:buChar char="○"/>
              <a:defRPr sz="1200"/>
            </a:lvl8pPr>
            <a:lvl9pPr lvl="8">
              <a:spcBef>
                <a:spcPts val="0"/>
              </a:spcBef>
              <a:buSzPct val="100000"/>
              <a:buChar char="■"/>
              <a:defRPr sz="1200"/>
            </a:lvl9pPr>
          </a:lstStyle>
          <a:p/>
        </p:txBody>
      </p:sp>
      <p:sp>
        <p:nvSpPr>
          <p:cNvPr id="31" name="Shape 3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in 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Shape 33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ection title and 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/>
          <p:nvPr/>
        </p:nvSpPr>
        <p:spPr>
          <a:xfrm>
            <a:off x="4572000" y="2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37" name="Shape 37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200"/>
            </a:lvl1pPr>
            <a:lvl2pPr lvl="1" algn="ctr">
              <a:spcBef>
                <a:spcPts val="0"/>
              </a:spcBef>
              <a:buSzPct val="100000"/>
              <a:defRPr sz="4200"/>
            </a:lvl2pPr>
            <a:lvl3pPr lvl="2" algn="ctr">
              <a:spcBef>
                <a:spcPts val="0"/>
              </a:spcBef>
              <a:buSzPct val="100000"/>
              <a:defRPr sz="4200"/>
            </a:lvl3pPr>
            <a:lvl4pPr lvl="3" algn="ctr">
              <a:spcBef>
                <a:spcPts val="0"/>
              </a:spcBef>
              <a:buSzPct val="100000"/>
              <a:defRPr sz="4200"/>
            </a:lvl4pPr>
            <a:lvl5pPr lvl="4" algn="ctr">
              <a:spcBef>
                <a:spcPts val="0"/>
              </a:spcBef>
              <a:buSzPct val="100000"/>
              <a:defRPr sz="4200"/>
            </a:lvl5pPr>
            <a:lvl6pPr lvl="5" algn="ctr">
              <a:spcBef>
                <a:spcPts val="0"/>
              </a:spcBef>
              <a:buSzPct val="100000"/>
              <a:defRPr sz="4200"/>
            </a:lvl6pPr>
            <a:lvl7pPr lvl="6" algn="ctr">
              <a:spcBef>
                <a:spcPts val="0"/>
              </a:spcBef>
              <a:buSzPct val="100000"/>
              <a:defRPr sz="4200"/>
            </a:lvl7pPr>
            <a:lvl8pPr lvl="7" algn="ctr">
              <a:spcBef>
                <a:spcPts val="0"/>
              </a:spcBef>
              <a:buSzPct val="100000"/>
              <a:defRPr sz="4200"/>
            </a:lvl8pPr>
            <a:lvl9pPr lvl="8" algn="ctr">
              <a:spcBef>
                <a:spcPts val="0"/>
              </a:spcBef>
              <a:buSzPct val="100000"/>
              <a:defRPr sz="4200"/>
            </a:lvl9pPr>
          </a:lstStyle>
          <a:p/>
        </p:txBody>
      </p:sp>
      <p:sp>
        <p:nvSpPr>
          <p:cNvPr id="38" name="Shape 38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2100"/>
            </a:lvl9pPr>
          </a:lstStyle>
          <a:p/>
        </p:txBody>
      </p:sp>
      <p:sp>
        <p:nvSpPr>
          <p:cNvPr id="39" name="Shape 3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Char char="●"/>
              <a:defRPr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Char char="○"/>
              <a:defRPr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Char char="■"/>
              <a:defRPr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Char char="●"/>
              <a:defRPr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Char char="○"/>
              <a:defRPr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Char char="■"/>
              <a:defRPr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Char char="●"/>
              <a:defRPr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Char char="○"/>
              <a:defRPr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Char char="■"/>
              <a:defRPr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40" name="Shape 4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Caption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hape 4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har char="●"/>
              <a:defRPr/>
            </a:lvl1pPr>
          </a:lstStyle>
          <a:p/>
        </p:txBody>
      </p:sp>
      <p:sp>
        <p:nvSpPr>
          <p:cNvPr id="43" name="Shape 4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2"/>
              </a:buClr>
              <a:buSzPct val="100000"/>
              <a:buChar char="●"/>
              <a:defRPr sz="1800">
                <a:solidFill>
                  <a:schemeClr val="lt2"/>
                </a:solidFill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2"/>
              </a:buClr>
              <a:buChar char="○"/>
              <a:defRPr>
                <a:solidFill>
                  <a:schemeClr val="lt2"/>
                </a:solidFill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2"/>
              </a:buClr>
              <a:buChar char="■"/>
              <a:defRPr>
                <a:solidFill>
                  <a:schemeClr val="lt2"/>
                </a:solidFill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2"/>
              </a:buClr>
              <a:buChar char="●"/>
              <a:defRPr>
                <a:solidFill>
                  <a:schemeClr val="lt2"/>
                </a:solidFill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2"/>
              </a:buClr>
              <a:buChar char="○"/>
              <a:defRPr>
                <a:solidFill>
                  <a:schemeClr val="lt2"/>
                </a:solidFill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2"/>
              </a:buClr>
              <a:buChar char="■"/>
              <a:defRPr>
                <a:solidFill>
                  <a:schemeClr val="lt2"/>
                </a:solidFill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2"/>
              </a:buClr>
              <a:buChar char="●"/>
              <a:defRPr>
                <a:solidFill>
                  <a:schemeClr val="lt2"/>
                </a:solidFill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2"/>
              </a:buClr>
              <a:buChar char="○"/>
              <a:defRPr>
                <a:solidFill>
                  <a:schemeClr val="lt2"/>
                </a:solidFill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2"/>
              </a:buClr>
              <a:buChar char="■"/>
              <a:defRPr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lt2"/>
                </a:solidFill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hyperlink" Target="mailto:*navi1921@gmail.com" TargetMode="Externa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/>
          <p:nvPr>
            <p:ph type="ctrTitle"/>
          </p:nvPr>
        </p:nvSpPr>
        <p:spPr>
          <a:xfrm>
            <a:off x="311708" y="-138525"/>
            <a:ext cx="8520600" cy="20526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Hierarchical</a:t>
            </a:r>
            <a:r>
              <a:rPr lang="en"/>
              <a:t> Reinforcement Learner</a:t>
            </a:r>
          </a:p>
        </p:txBody>
      </p:sp>
      <p:sp>
        <p:nvSpPr>
          <p:cNvPr id="55" name="Shape 55"/>
          <p:cNvSpPr txBox="1"/>
          <p:nvPr>
            <p:ph idx="1" type="subTitle"/>
          </p:nvPr>
        </p:nvSpPr>
        <p:spPr>
          <a:xfrm>
            <a:off x="73025" y="1736200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Nick: 踠く者 (MogakuMono)</a:t>
            </a:r>
          </a:p>
        </p:txBody>
      </p:sp>
      <p:sp>
        <p:nvSpPr>
          <p:cNvPr id="56" name="Shape 56"/>
          <p:cNvSpPr txBox="1"/>
          <p:nvPr>
            <p:ph idx="1" type="subTitle"/>
          </p:nvPr>
        </p:nvSpPr>
        <p:spPr>
          <a:xfrm>
            <a:off x="311700" y="2378325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*Ivan de Jesus P.P.   , Ginaldo Oliveira Morais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Graduate Students</a:t>
            </a:r>
          </a:p>
        </p:txBody>
      </p:sp>
      <p:sp>
        <p:nvSpPr>
          <p:cNvPr id="57" name="Shape 57"/>
          <p:cNvSpPr txBox="1"/>
          <p:nvPr>
            <p:ph idx="1" type="subTitle"/>
          </p:nvPr>
        </p:nvSpPr>
        <p:spPr>
          <a:xfrm>
            <a:off x="694800" y="3294050"/>
            <a:ext cx="8137500" cy="17541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*Intelligent</a:t>
            </a:r>
            <a:r>
              <a:rPr lang="en"/>
              <a:t> </a:t>
            </a:r>
            <a:r>
              <a:rPr lang="en"/>
              <a:t>Distributed</a:t>
            </a:r>
            <a:r>
              <a:rPr lang="en"/>
              <a:t> Systems Laboratory(LSDI) Federal University of Maranhão(UFMA) - Brazil</a:t>
            </a:r>
          </a:p>
          <a:p>
            <a:pPr lvl="0" rt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*navi1921@gmail.com</a:t>
            </a:r>
            <a:r>
              <a:rPr lang="en"/>
              <a:t> ,</a:t>
            </a:r>
            <a:r>
              <a:rPr lang="en"/>
              <a:t> </a:t>
            </a:r>
            <a:r>
              <a:rPr lang="en" sz="2400">
                <a:solidFill>
                  <a:srgbClr val="00FFFF"/>
                </a:solidFill>
                <a:highlight>
                  <a:srgbClr val="36393E"/>
                </a:highlight>
              </a:rPr>
              <a:t>sr.ginaldo.oliveira@gmail.com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Reinforcement Learning	</a:t>
            </a:r>
          </a:p>
        </p:txBody>
      </p:sp>
      <p:sp>
        <p:nvSpPr>
          <p:cNvPr id="63" name="Shape 63"/>
          <p:cNvSpPr txBox="1"/>
          <p:nvPr>
            <p:ph idx="1" type="body"/>
          </p:nvPr>
        </p:nvSpPr>
        <p:spPr>
          <a:xfrm>
            <a:off x="71600" y="961525"/>
            <a:ext cx="6563700" cy="40785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We implemented a Reinforcement Agent that plays ICE FG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Usually the Game is modelled as a Markov Decision Problem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State: players position, life, motions, etc.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Actions: game inputs: up,down,left,right,a,b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Rewards: Damage inflicted and received.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Simple Reinforcement learning has to learn a optimal policy to solve the MDP</a:t>
            </a:r>
          </a:p>
          <a:p>
            <a:pPr indent="-228600" lvl="1" marL="914400">
              <a:spcBef>
                <a:spcPts val="0"/>
              </a:spcBef>
            </a:pPr>
            <a:r>
              <a:rPr lang="en"/>
              <a:t>That policy has to learn many differents combos, and evaluate the best strategy with them</a:t>
            </a:r>
          </a:p>
        </p:txBody>
      </p:sp>
      <p:pic>
        <p:nvPicPr>
          <p:cNvPr id="64" name="Shape 6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966900" y="445025"/>
            <a:ext cx="3341300" cy="267304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Hierarchical </a:t>
            </a:r>
            <a:r>
              <a:rPr lang="en"/>
              <a:t>Reinforcement Learner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Learns a SMPD, that allows extended actions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We call these </a:t>
            </a:r>
            <a:r>
              <a:rPr lang="en"/>
              <a:t>extended</a:t>
            </a:r>
            <a:r>
              <a:rPr lang="en"/>
              <a:t> actions “behaviours”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Can also been seen as Options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We as players of fighting games, used our domain knowledge to create these behaviours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Combos, movimentation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We innovate by inducing behaviours from the Monte Carlo Search tree</a:t>
            </a:r>
          </a:p>
          <a:p>
            <a:pPr indent="-3175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lt2"/>
              </a:buClr>
              <a:buSzPct val="77777"/>
              <a:buFont typeface="Arial"/>
            </a:pPr>
            <a:r>
              <a:rPr lang="en"/>
              <a:t>We </a:t>
            </a:r>
            <a:r>
              <a:rPr lang="en"/>
              <a:t>manually</a:t>
            </a:r>
            <a:r>
              <a:rPr lang="en"/>
              <a:t> create features describing the state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Ours and the opponent positions, distance from each other,  projectiles on the field, etc</a:t>
            </a:r>
          </a:p>
          <a:p>
            <a:pPr indent="0" lvl="0" mar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Hierarchical Reinforcement Learner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We use a Perceptron as the Function approximator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Easy to debug and understand</a:t>
            </a:r>
          </a:p>
          <a:p>
            <a:pPr indent="0" lvl="0" marL="45720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We use Q-Learning for the training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indent="-228600" lvl="0" marL="457200">
              <a:spcBef>
                <a:spcPts val="0"/>
              </a:spcBef>
            </a:pPr>
            <a:r>
              <a:rPr lang="en"/>
              <a:t>Training against the Mcts Sample did not show better results.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Partial Results</a:t>
            </a:r>
          </a:p>
        </p:txBody>
      </p:sp>
      <p:sp>
        <p:nvSpPr>
          <p:cNvPr id="82" name="Shape 8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Zen learned a </a:t>
            </a:r>
            <a:r>
              <a:rPr lang="en"/>
              <a:t>aggressive</a:t>
            </a:r>
            <a:r>
              <a:rPr lang="en"/>
              <a:t> policy, with focus on Aerial attacks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Has combo corner, very specific situation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Garnet plays a dance-like fight. Might not be too </a:t>
            </a:r>
            <a:r>
              <a:rPr lang="en"/>
              <a:t>efficient</a:t>
            </a:r>
            <a:r>
              <a:rPr lang="en"/>
              <a:t>, but it is </a:t>
            </a:r>
            <a:r>
              <a:rPr lang="en"/>
              <a:t>beautiful.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Lud plays a grab strategy, with damaging combos. They can been fled </a:t>
            </a:r>
            <a:r>
              <a:rPr lang="en"/>
              <a:t>though</a:t>
            </a:r>
            <a:r>
              <a:rPr lang="en"/>
              <a:t>, by jumping.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All 3 AIs shows promise, with the flaw of being too much </a:t>
            </a:r>
            <a:r>
              <a:rPr lang="en"/>
              <a:t>aggressive</a:t>
            </a:r>
            <a:r>
              <a:rPr lang="en"/>
              <a:t>/pro-active.</a:t>
            </a:r>
          </a:p>
          <a:p>
            <a:pPr indent="-228600" lvl="0" marL="457200">
              <a:spcBef>
                <a:spcPts val="0"/>
              </a:spcBef>
            </a:pPr>
            <a:r>
              <a:rPr lang="en"/>
              <a:t>While the behaviours haven been made with domain knowledge, the AI chooses what and when to use.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-dark-2">
  <a:themeElements>
    <a:clrScheme name="Simple Dark">
      <a:dk1>
        <a:srgbClr val="FFFFFF"/>
      </a:dk1>
      <a:lt1>
        <a:srgbClr val="212121"/>
      </a:lt1>
      <a:dk2>
        <a:srgbClr val="303030"/>
      </a:dk2>
      <a:lt2>
        <a:srgbClr val="ADADAD"/>
      </a:lt2>
      <a:accent1>
        <a:srgbClr val="009688"/>
      </a:accent1>
      <a:accent2>
        <a:srgbClr val="EEEEEE"/>
      </a:accent2>
      <a:accent3>
        <a:srgbClr val="78909C"/>
      </a:accent3>
      <a:accent4>
        <a:srgbClr val="FFAB40"/>
      </a:accent4>
      <a:accent5>
        <a:srgbClr val="4DD0E1"/>
      </a:accent5>
      <a:accent6>
        <a:srgbClr val="EEFF41"/>
      </a:accent6>
      <a:hlink>
        <a:srgbClr val="4DD0E1"/>
      </a:hlink>
      <a:folHlink>
        <a:srgbClr val="4DD0E1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