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2022/4/21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 smtClean="0"/>
              <a:t>Sounder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ja-JP" dirty="0"/>
              <a:t>Eita </a:t>
            </a:r>
            <a:r>
              <a:rPr lang="en-US" altLang="ja-JP" dirty="0" smtClean="0"/>
              <a:t>Aoki</a:t>
            </a:r>
          </a:p>
          <a:p>
            <a:pPr algn="l"/>
            <a:r>
              <a:rPr lang="en-US" altLang="ja-JP" smtClean="0"/>
              <a:t>HEROZ.inc</a:t>
            </a:r>
            <a:r>
              <a:rPr lang="en-US" altLang="ja-JP" dirty="0" smtClean="0"/>
              <a:t>,</a:t>
            </a:r>
            <a:endParaRPr lang="en-US" altLang="ja-JP" dirty="0"/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If Player Can Sliding,  Sliding.</a:t>
            </a:r>
          </a:p>
          <a:p>
            <a:r>
              <a:rPr lang="en-US" altLang="ja-JP" dirty="0" smtClean="0"/>
              <a:t>If Player Can’t </a:t>
            </a:r>
            <a:r>
              <a:rPr lang="en-US" altLang="ja-JP" dirty="0" err="1" smtClean="0"/>
              <a:t>Sliding,Crouch</a:t>
            </a:r>
            <a:r>
              <a:rPr lang="en-US" altLang="ja-JP" dirty="0" smtClean="0"/>
              <a:t> Kick.</a:t>
            </a:r>
          </a:p>
          <a:p>
            <a:r>
              <a:rPr lang="en-US" altLang="ja-JP" dirty="0" smtClean="0"/>
              <a:t>Because AI can’t recognize Left or Right, AI try Both command.</a:t>
            </a:r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</TotalTime>
  <Words>32</Words>
  <Application>Microsoft Office PowerPoint</Application>
  <PresentationFormat>画面に合わせる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アース</vt:lpstr>
      <vt:lpstr>Sounder</vt:lpstr>
      <vt:lpstr>Outline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青木栄太</cp:lastModifiedBy>
  <cp:revision>10</cp:revision>
  <dcterms:created xsi:type="dcterms:W3CDTF">2017-05-28T09:39:01Z</dcterms:created>
  <dcterms:modified xsi:type="dcterms:W3CDTF">2022-04-21T14:31:07Z</dcterms:modified>
</cp:coreProperties>
</file>