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9" d="100"/>
          <a:sy n="89" d="100"/>
        </p:scale>
        <p:origin x="855" y="4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/>
              <a:t>マスター サブタイトルの書式設定</a:t>
            </a:r>
            <a:endParaRPr kumimoji="0" lang="en-US"/>
          </a:p>
        </p:txBody>
      </p:sp>
      <p:sp>
        <p:nvSpPr>
          <p:cNvPr id="28" name="日付プレースホルダー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E90ED720-0104-4369-84BC-D37694168613}" type="datetimeFigureOut">
              <a:rPr kumimoji="1" lang="ja-JP" altLang="en-US" smtClean="0"/>
              <a:t>2023/7/29</a:t>
            </a:fld>
            <a:endParaRPr kumimoji="1" lang="ja-JP" altLang="en-US"/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正方形/長方形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正方形/長方形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正方形/長方形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2023/7/29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2023/7/29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二等辺三角形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2023/7/29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E90ED720-0104-4369-84BC-D37694168613}" type="datetimeFigureOut">
              <a:rPr kumimoji="1" lang="ja-JP" altLang="en-US" smtClean="0"/>
              <a:t>2023/7/29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正方形/長方形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2023/7/29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2023/7/29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2023/7/29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二等辺三角形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2023/7/29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5" name="直線コネクタ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二等辺三角形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2023/7/29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直線コネクタ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二等辺三角形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コンテンツ プレースホルダー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ja-JP" altLang="en-US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2023/7/29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二等辺三角形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  <a:p>
            <a:pPr lvl="1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2 </a:t>
            </a:r>
            <a:r>
              <a:rPr kumimoji="0" lang="ja-JP" altLang="en-US"/>
              <a:t>レベル</a:t>
            </a:r>
          </a:p>
          <a:p>
            <a:pPr lvl="2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3 </a:t>
            </a:r>
            <a:r>
              <a:rPr kumimoji="0" lang="ja-JP" altLang="en-US"/>
              <a:t>レベル</a:t>
            </a:r>
          </a:p>
          <a:p>
            <a:pPr lvl="3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4 </a:t>
            </a:r>
            <a:r>
              <a:rPr kumimoji="0" lang="ja-JP" altLang="en-US"/>
              <a:t>レベル</a:t>
            </a:r>
          </a:p>
          <a:p>
            <a:pPr lvl="4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5 </a:t>
            </a:r>
            <a:r>
              <a:rPr kumimoji="0" lang="ja-JP" altLang="en-US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2023/7/29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8" name="直線コネクタ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直線コネクタ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二等辺三角形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1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1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1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1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1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1" lang="en-US" altLang="zh-CN" dirty="0"/>
              <a:t>CAS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4294967295"/>
          </p:nvPr>
        </p:nvSpPr>
        <p:spPr>
          <a:xfrm>
            <a:off x="539552" y="1700808"/>
            <a:ext cx="8064896" cy="4176464"/>
          </a:xfrm>
        </p:spPr>
        <p:txBody>
          <a:bodyPr>
            <a:normAutofit/>
          </a:bodyPr>
          <a:lstStyle/>
          <a:p>
            <a:pPr algn="l"/>
            <a:r>
              <a:rPr lang="en-US" altLang="ja-JP" sz="1600" dirty="0"/>
              <a:t>Guoqing Ma [email](zgmaguoqing@163.com) (CASIA, Institute of Automation, Chinese Academy of Science )</a:t>
            </a:r>
          </a:p>
          <a:p>
            <a:pPr algn="l"/>
            <a:r>
              <a:rPr lang="en-US" altLang="ja-JP" sz="1600" dirty="0" err="1"/>
              <a:t>Deyang</a:t>
            </a:r>
            <a:r>
              <a:rPr lang="en-US" altLang="ja-JP" sz="1600" dirty="0"/>
              <a:t> Jiang [email](jiangdeyang2022@ia.ac.cn) (CASIA)</a:t>
            </a:r>
          </a:p>
          <a:p>
            <a:pPr algn="l"/>
            <a:r>
              <a:rPr lang="en-US" altLang="ja-JP" sz="1600" dirty="0" err="1"/>
              <a:t>Tongkun</a:t>
            </a:r>
            <a:r>
              <a:rPr lang="en-US" altLang="ja-JP" sz="1600" dirty="0"/>
              <a:t> </a:t>
            </a:r>
            <a:r>
              <a:rPr lang="en-US" altLang="ja-JP" sz="1600" dirty="0" err="1"/>
              <a:t>Su</a:t>
            </a:r>
            <a:r>
              <a:rPr lang="en-US" altLang="ja-JP" sz="1600" dirty="0"/>
              <a:t> (SIAT, Shenzhen </a:t>
            </a:r>
            <a:r>
              <a:rPr lang="en-US" altLang="ja-JP" sz="1600" dirty="0" err="1"/>
              <a:t>Instaitute</a:t>
            </a:r>
            <a:r>
              <a:rPr lang="en-US" altLang="ja-JP" sz="1600" dirty="0"/>
              <a:t> of Advanced Technology Chinese Academy of Science)</a:t>
            </a:r>
          </a:p>
          <a:p>
            <a:pPr algn="l"/>
            <a:r>
              <a:rPr lang="en-US" altLang="ja-JP" sz="1600" dirty="0" err="1"/>
              <a:t>Jin</a:t>
            </a:r>
            <a:r>
              <a:rPr lang="en-US" altLang="ja-JP" sz="1600" dirty="0"/>
              <a:t> Chen [email](chenjin@iie.ac.cn) (IIE, Institute of Information Engineering, Chinese Academy of Science)</a:t>
            </a:r>
          </a:p>
          <a:p>
            <a:pPr algn="l"/>
            <a:r>
              <a:rPr lang="en-US" altLang="ja-JP" sz="1600" dirty="0" err="1"/>
              <a:t>Yuhan</a:t>
            </a:r>
            <a:r>
              <a:rPr lang="en-US" altLang="ja-JP" sz="1600" dirty="0"/>
              <a:t> Zhang [email](3289360744@qq.com)(CASIA)</a:t>
            </a:r>
          </a:p>
          <a:p>
            <a:pPr algn="l"/>
            <a:r>
              <a:rPr lang="en-US" altLang="ja-JP" sz="1600" dirty="0" err="1"/>
              <a:t>Yuanheng</a:t>
            </a:r>
            <a:r>
              <a:rPr lang="en-US" altLang="ja-JP" sz="1600" dirty="0"/>
              <a:t> Zhu (CASIA, mentor)</a:t>
            </a:r>
            <a:endParaRPr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605921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We developed an AI agent called CAS, which was trained by offline-Reinforcement learning algorithm based on TD3+BC.  </a:t>
            </a:r>
          </a:p>
          <a:p>
            <a:endParaRPr lang="en-US" altLang="ja-JP" dirty="0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0DA6C30C-A207-36E0-75F6-056BE0530A9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08920"/>
            <a:ext cx="8229600" cy="240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4800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アース">
  <a:themeElements>
    <a:clrScheme name="アース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アース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アース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59</TotalTime>
  <Words>123</Words>
  <Application>Microsoft Office PowerPoint</Application>
  <PresentationFormat>全屏显示(4:3)</PresentationFormat>
  <Paragraphs>9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8" baseType="lpstr">
      <vt:lpstr>Arial</vt:lpstr>
      <vt:lpstr>Bookman Old Style</vt:lpstr>
      <vt:lpstr>Gill Sans MT</vt:lpstr>
      <vt:lpstr>Wingdings</vt:lpstr>
      <vt:lpstr>Wingdings 3</vt:lpstr>
      <vt:lpstr>アース</vt:lpstr>
      <vt:lpstr>CAS</vt:lpstr>
      <vt:lpstr>Outline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Thunder2017Midterm</dc:title>
  <dc:creator>青木栄太</dc:creator>
  <cp:lastModifiedBy>马 国庆</cp:lastModifiedBy>
  <cp:revision>13</cp:revision>
  <dcterms:created xsi:type="dcterms:W3CDTF">2017-05-28T09:39:01Z</dcterms:created>
  <dcterms:modified xsi:type="dcterms:W3CDTF">2023-07-29T12:14:35Z</dcterms:modified>
</cp:coreProperties>
</file>