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5d2f2ce6cd_0_2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5d2f2ce6cd_0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0"/>
              </a:spcBef>
              <a:spcAft>
                <a:spcPts val="0"/>
              </a:spcAft>
              <a:buClr>
                <a:schemeClr val="lt2"/>
              </a:buClr>
              <a:buSzPts val="1400"/>
              <a:buChar char="○"/>
              <a:defRPr>
                <a:solidFill>
                  <a:schemeClr val="lt2"/>
                </a:solidFill>
              </a:defRPr>
            </a:lvl2pPr>
            <a:lvl3pPr indent="-317500" lvl="2" marL="1371600">
              <a:lnSpc>
                <a:spcPct val="115000"/>
              </a:lnSpc>
              <a:spcBef>
                <a:spcPts val="0"/>
              </a:spcBef>
              <a:spcAft>
                <a:spcPts val="0"/>
              </a:spcAft>
              <a:buClr>
                <a:schemeClr val="lt2"/>
              </a:buClr>
              <a:buSzPts val="1400"/>
              <a:buChar char="■"/>
              <a:defRPr>
                <a:solidFill>
                  <a:schemeClr val="lt2"/>
                </a:solidFill>
              </a:defRPr>
            </a:lvl3pPr>
            <a:lvl4pPr indent="-317500" lvl="3" marL="1828800">
              <a:lnSpc>
                <a:spcPct val="115000"/>
              </a:lnSpc>
              <a:spcBef>
                <a:spcPts val="0"/>
              </a:spcBef>
              <a:spcAft>
                <a:spcPts val="0"/>
              </a:spcAft>
              <a:buClr>
                <a:schemeClr val="lt2"/>
              </a:buClr>
              <a:buSzPts val="1400"/>
              <a:buChar char="●"/>
              <a:defRPr>
                <a:solidFill>
                  <a:schemeClr val="lt2"/>
                </a:solidFill>
              </a:defRPr>
            </a:lvl4pPr>
            <a:lvl5pPr indent="-317500" lvl="4" marL="2286000">
              <a:lnSpc>
                <a:spcPct val="115000"/>
              </a:lnSpc>
              <a:spcBef>
                <a:spcPts val="0"/>
              </a:spcBef>
              <a:spcAft>
                <a:spcPts val="0"/>
              </a:spcAft>
              <a:buClr>
                <a:schemeClr val="lt2"/>
              </a:buClr>
              <a:buSzPts val="1400"/>
              <a:buChar char="○"/>
              <a:defRPr>
                <a:solidFill>
                  <a:schemeClr val="lt2"/>
                </a:solidFill>
              </a:defRPr>
            </a:lvl5pPr>
            <a:lvl6pPr indent="-317500" lvl="5" marL="2743200">
              <a:lnSpc>
                <a:spcPct val="115000"/>
              </a:lnSpc>
              <a:spcBef>
                <a:spcPts val="0"/>
              </a:spcBef>
              <a:spcAft>
                <a:spcPts val="0"/>
              </a:spcAft>
              <a:buClr>
                <a:schemeClr val="lt2"/>
              </a:buClr>
              <a:buSzPts val="1400"/>
              <a:buChar char="■"/>
              <a:defRPr>
                <a:solidFill>
                  <a:schemeClr val="lt2"/>
                </a:solidFill>
              </a:defRPr>
            </a:lvl6pPr>
            <a:lvl7pPr indent="-317500" lvl="6" marL="3200400">
              <a:lnSpc>
                <a:spcPct val="115000"/>
              </a:lnSpc>
              <a:spcBef>
                <a:spcPts val="0"/>
              </a:spcBef>
              <a:spcAft>
                <a:spcPts val="0"/>
              </a:spcAft>
              <a:buClr>
                <a:schemeClr val="lt2"/>
              </a:buClr>
              <a:buSzPts val="1400"/>
              <a:buChar char="●"/>
              <a:defRPr>
                <a:solidFill>
                  <a:schemeClr val="lt2"/>
                </a:solidFill>
              </a:defRPr>
            </a:lvl7pPr>
            <a:lvl8pPr indent="-317500" lvl="7" marL="3657600">
              <a:lnSpc>
                <a:spcPct val="115000"/>
              </a:lnSpc>
              <a:spcBef>
                <a:spcPts val="0"/>
              </a:spcBef>
              <a:spcAft>
                <a:spcPts val="0"/>
              </a:spcAft>
              <a:buClr>
                <a:schemeClr val="lt2"/>
              </a:buClr>
              <a:buSzPts val="1400"/>
              <a:buChar char="○"/>
              <a:defRPr>
                <a:solidFill>
                  <a:schemeClr val="lt2"/>
                </a:solidFill>
              </a:defRPr>
            </a:lvl8pPr>
            <a:lvl9pPr indent="-317500" lvl="8" marL="4114800">
              <a:lnSpc>
                <a:spcPct val="115000"/>
              </a:lnSpc>
              <a:spcBef>
                <a:spcPts val="0"/>
              </a:spcBef>
              <a:spcAft>
                <a:spcPts val="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BAISIK</a:t>
            </a:r>
            <a:endParaRPr/>
          </a:p>
        </p:txBody>
      </p:sp>
      <p:sp>
        <p:nvSpPr>
          <p:cNvPr id="55" name="Google Shape;55;p13"/>
          <p:cNvSpPr txBox="1"/>
          <p:nvPr>
            <p:ph idx="1" type="subTitle"/>
          </p:nvPr>
        </p:nvSpPr>
        <p:spPr>
          <a:xfrm>
            <a:off x="1858700" y="3413145"/>
            <a:ext cx="5361300" cy="868800"/>
          </a:xfrm>
          <a:prstGeom prst="rect">
            <a:avLst/>
          </a:prstGeom>
        </p:spPr>
        <p:txBody>
          <a:bodyPr anchorCtr="0" anchor="t" bIns="91425" lIns="91425" spcFirstLastPara="1" rIns="91425" wrap="square" tIns="91425">
            <a:normAutofit fontScale="55000" lnSpcReduction="10000"/>
          </a:bodyPr>
          <a:lstStyle/>
          <a:p>
            <a:pPr indent="0" lvl="0" marL="0" rtl="0" algn="ctr">
              <a:spcBef>
                <a:spcPts val="0"/>
              </a:spcBef>
              <a:spcAft>
                <a:spcPts val="0"/>
              </a:spcAft>
              <a:buNone/>
            </a:pPr>
            <a:r>
              <a:rPr lang="en"/>
              <a:t>Submitted By: Muhammad Khan (github.com/MBM1607)</a:t>
            </a:r>
            <a:endParaRPr/>
          </a:p>
          <a:p>
            <a:pPr indent="0" lvl="0" marL="0" rtl="0" algn="ctr">
              <a:spcBef>
                <a:spcPts val="0"/>
              </a:spcBef>
              <a:spcAft>
                <a:spcPts val="0"/>
              </a:spcAft>
              <a:buNone/>
            </a:pPr>
            <a:r>
              <a:rPr lang="en"/>
              <a:t>Affiliation: Virtual University of Pakistan</a:t>
            </a:r>
            <a:endParaRPr/>
          </a:p>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AI Outline</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Basic Artificial Intelligence Specializing in Kickboxing, or </a:t>
            </a:r>
            <a:r>
              <a:rPr b="1" lang="en"/>
              <a:t>BAISIK</a:t>
            </a:r>
            <a:r>
              <a:rPr lang="en"/>
              <a:t>, is a Python AI for the </a:t>
            </a:r>
            <a:r>
              <a:rPr b="1" lang="en"/>
              <a:t>DareFightingICE</a:t>
            </a:r>
            <a:r>
              <a:rPr lang="en"/>
              <a:t> platform. It is a simple blind AI that only uses the audio data from the game as input.</a:t>
            </a:r>
            <a:endParaRPr/>
          </a:p>
          <a:p>
            <a:pPr indent="0" lvl="0" marL="0" rtl="0" algn="l">
              <a:spcBef>
                <a:spcPts val="1200"/>
              </a:spcBef>
              <a:spcAft>
                <a:spcPts val="0"/>
              </a:spcAft>
              <a:buNone/>
            </a:pPr>
            <a:r>
              <a:rPr lang="en"/>
              <a:t>The strategy of BAISIK is to kick the opponent as much as possible. It will always try to kick the opponent, and if it is not possible, it will try to move closer to the opponent.</a:t>
            </a:r>
            <a:endParaRPr/>
          </a:p>
          <a:p>
            <a:pPr indent="0" lvl="0" marL="0" rtl="0" algn="l">
              <a:spcBef>
                <a:spcPts val="1200"/>
              </a:spcBef>
              <a:spcAft>
                <a:spcPts val="0"/>
              </a:spcAft>
              <a:buNone/>
            </a:pPr>
            <a:r>
              <a:rPr lang="en"/>
              <a:t>Additionally if enough energy is available BAISIK forgets about kickboxing and just sends a big energy blast.</a:t>
            </a:r>
            <a:endParaRPr/>
          </a:p>
          <a:p>
            <a:pPr indent="0" lvl="0" marL="0" rtl="0" algn="l">
              <a:spcBef>
                <a:spcPts val="120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