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JP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BDA1D1-9459-D648-AF3E-97BFF1CA71E2}" type="datetimeFigureOut">
              <a:rPr lang="en-JP" smtClean="0"/>
              <a:t>2023/07/29</a:t>
            </a:fld>
            <a:endParaRPr lang="en-JP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P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48AD6D-D0F8-7740-AD84-CD2A1A511E04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4104101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48AD6D-D0F8-7740-AD84-CD2A1A511E04}" type="slidenum">
              <a:rPr lang="en-JP" smtClean="0"/>
              <a:t>1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575856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E8899-0315-5870-BA58-9C0AA1EE63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79E86F-980E-C931-5B87-089DC5FE69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46FEE2-D89E-52C9-D36D-E3DF0428E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42415-A3D7-6042-9CB7-1FBC18F6B6BF}" type="datetimeFigureOut">
              <a:rPr lang="en-JP" smtClean="0"/>
              <a:t>2023/07/29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4EACAB-FA33-DA4F-527D-0EAF37EEF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8B689-9D18-4D21-CABA-48FB8229A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54E5E-79BE-BD4D-A560-FCD8A538DD8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556318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7C203-6436-1E2E-A529-93A9E63D9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8A810D-02B5-2F27-963F-A88528FF7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B224CA-CA4C-660D-CA02-5D7CCA9BB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42415-A3D7-6042-9CB7-1FBC18F6B6BF}" type="datetimeFigureOut">
              <a:rPr lang="en-JP" smtClean="0"/>
              <a:t>2023/07/29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E3F301-45B5-89D2-0F09-998D3EEC8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BEE6F8-2F96-D283-C1A8-37BB87BDA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54E5E-79BE-BD4D-A560-FCD8A538DD8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394990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140065-BEE6-7F9F-8021-467B609D20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448741-2951-932C-AF8B-08E2597BC0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834305-9A73-F54E-588C-FCDAD522C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42415-A3D7-6042-9CB7-1FBC18F6B6BF}" type="datetimeFigureOut">
              <a:rPr lang="en-JP" smtClean="0"/>
              <a:t>2023/07/29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716819-835C-27AA-3EC3-3177EDB00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3D007A-DD19-8B53-77EA-20CBC323C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54E5E-79BE-BD4D-A560-FCD8A538DD8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997406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25FCD-9121-6822-ED5F-75DEB38E0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7D4206-D0A3-231B-3105-AEA3AB0130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2DB404-6EF1-2FA8-D4DC-5B1EC0A3D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42415-A3D7-6042-9CB7-1FBC18F6B6BF}" type="datetimeFigureOut">
              <a:rPr lang="en-JP" smtClean="0"/>
              <a:t>2023/07/29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79AC3-BDB7-A346-B243-9D5B8039B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47C680-F7AD-E145-F24A-F192FE46E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54E5E-79BE-BD4D-A560-FCD8A538DD8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396167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1F566-529B-287E-BFEA-E4DD08F3F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A8F18-E43E-344D-D2DC-538E0085DE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B20C9-84CF-D2C5-F827-AE3516088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42415-A3D7-6042-9CB7-1FBC18F6B6BF}" type="datetimeFigureOut">
              <a:rPr lang="en-JP" smtClean="0"/>
              <a:t>2023/07/29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5D40CD-1769-42D0-22C0-ABCE5ACC0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6D1B68-176E-AF1E-BEEB-C14771DB3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54E5E-79BE-BD4D-A560-FCD8A538DD8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869242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A0A6C-F138-1631-61C0-04377C410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53791-12C6-060B-D112-904EAC9129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4275AD-8C5A-6C23-3CC9-ED40ACA357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B1BB6F-93B1-3D20-5A07-33315DE51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42415-A3D7-6042-9CB7-1FBC18F6B6BF}" type="datetimeFigureOut">
              <a:rPr lang="en-JP" smtClean="0"/>
              <a:t>2023/07/29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334050-FA7F-91CF-B8E7-341231D8E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986038-63EB-4977-DB2A-8C5D0B03D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54E5E-79BE-BD4D-A560-FCD8A538DD8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765964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7020D-148A-7AEF-6B7B-D4E026F6F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E78A47-0CAB-5CCE-1138-297331330A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909BA8-8179-A329-1293-9C278A011D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171B6C-8A72-7C2A-9384-6DE7DE4018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8707E6-9F90-0B1A-F1A5-AFAD44A87C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3E0E77-E304-C9FA-F0FD-4DA5A1BE8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42415-A3D7-6042-9CB7-1FBC18F6B6BF}" type="datetimeFigureOut">
              <a:rPr lang="en-JP" smtClean="0"/>
              <a:t>2023/07/29</a:t>
            </a:fld>
            <a:endParaRPr lang="en-JP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C1DFBB-5A1E-50F7-9A94-B5345FED2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84BC01-953C-C9D3-223A-92D7E1989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54E5E-79BE-BD4D-A560-FCD8A538DD8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637100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FFE99-EFCE-151F-4539-51BF5CFCA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B00A0B-58A9-BF57-4BAC-E7F7B3529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42415-A3D7-6042-9CB7-1FBC18F6B6BF}" type="datetimeFigureOut">
              <a:rPr lang="en-JP" smtClean="0"/>
              <a:t>2023/07/29</a:t>
            </a:fld>
            <a:endParaRPr lang="en-JP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FCE77C-118A-E4CF-CDE4-BBFF87967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A4AFC5-82E7-F2E2-9FD3-C5A37527F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54E5E-79BE-BD4D-A560-FCD8A538DD8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495241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17738F-3EA3-EC8F-6E3C-D1E484093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42415-A3D7-6042-9CB7-1FBC18F6B6BF}" type="datetimeFigureOut">
              <a:rPr lang="en-JP" smtClean="0"/>
              <a:t>2023/07/29</a:t>
            </a:fld>
            <a:endParaRPr lang="en-JP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96B9D3-F7E2-0623-C3C8-DD295DB69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2F92B9-BB0F-6A22-FBAE-DADE6B530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54E5E-79BE-BD4D-A560-FCD8A538DD8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4218439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A6B56-DE09-01C9-DE16-DD4F76132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664BC-4521-98AD-0E6C-D373BA2844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320176-DDE3-888F-17B8-C6371F037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4340DE-5FDA-87B4-8A0F-654DC40FD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42415-A3D7-6042-9CB7-1FBC18F6B6BF}" type="datetimeFigureOut">
              <a:rPr lang="en-JP" smtClean="0"/>
              <a:t>2023/07/29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C016A5-5506-0DD8-2B5E-3EB0E7460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14E48C-B0A8-3150-1DB6-F40AAD98E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54E5E-79BE-BD4D-A560-FCD8A538DD8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350088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52DC2-B278-2F12-AD58-02DBDEBF5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330D2F-C0A8-0B7D-2EB3-C949F53175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J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DC3AE4-9AF9-55E0-1CE9-DE9D94C6AE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A9C147-88E3-4880-B9E8-372AA9DB4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42415-A3D7-6042-9CB7-1FBC18F6B6BF}" type="datetimeFigureOut">
              <a:rPr lang="en-JP" smtClean="0"/>
              <a:t>2023/07/29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024F7F-F407-C631-0AD2-0713958D6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7FAB79-5F3F-8EBD-9F5E-9E0844E0D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54E5E-79BE-BD4D-A560-FCD8A538DD8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675605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F9FC64-CBAF-A0B9-9DEC-52149FFE9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E59625-E76A-CFC3-88D3-46EF536D95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B34DF-6B2F-612C-34AD-429FE0A57B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42415-A3D7-6042-9CB7-1FBC18F6B6BF}" type="datetimeFigureOut">
              <a:rPr lang="en-JP" smtClean="0"/>
              <a:t>2023/07/29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7837F-0D9C-61B0-A635-9559634E5C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159B2-AC43-98C0-73CD-5F1B3FDA0A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54E5E-79BE-BD4D-A560-FCD8A538DD8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949682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81E6F-F694-BD01-90AB-7DFF0CFAF8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JP" b="1" dirty="0"/>
              <a:t>RandomKun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8158CC-8C70-7922-6037-37F52997FD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JP" sz="2800" dirty="0"/>
              <a:t>Pittawat Taveekitworachai</a:t>
            </a:r>
          </a:p>
          <a:p>
            <a:r>
              <a:rPr lang="en-JP" dirty="0"/>
              <a:t>Ritsumeikan University</a:t>
            </a:r>
          </a:p>
          <a:p>
            <a:r>
              <a:rPr lang="en-JP" dirty="0"/>
              <a:t>gr0609fv@ed.ritsumei.ac.jp</a:t>
            </a:r>
          </a:p>
        </p:txBody>
      </p:sp>
    </p:spTree>
    <p:extLst>
      <p:ext uri="{BB962C8B-B14F-4D97-AF65-F5344CB8AC3E}">
        <p14:creationId xmlns:p14="http://schemas.microsoft.com/office/powerpoint/2010/main" val="3058703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F1018-18DC-4867-652E-A5B885044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P" dirty="0"/>
              <a:t>RandomKun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33C15-E3F2-F525-E486-D04CD63D7B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Random agent is a simple agent that randomly chooses an action from the list of available actions. It is used as a baseline to compare with other agents in many research papers. It is also used as a benchmark to evaluate the performance of other agents. Thus, this is an inspiration for the name </a:t>
            </a:r>
            <a:r>
              <a:rPr lang="en-US"/>
              <a:t>and working </a:t>
            </a:r>
            <a:r>
              <a:rPr lang="en-US" dirty="0"/>
              <a:t>of this agent.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956068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80</Words>
  <Application>Microsoft Macintosh PowerPoint</Application>
  <PresentationFormat>Widescreen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RandomKun</vt:lpstr>
      <vt:lpstr>RandomKun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RandomKun</dc:title>
  <dc:creator>ＴＡＶＥＥＫＩＴＷＯＲＡＣＨＡＩ Ｐｉｔｔａｗａｔ(gr0609fv)</dc:creator>
  <cp:lastModifiedBy>ＴＡＶＥＥＫＩＴＷＯＲＡＣＨＡＩ Ｐｉｔｔａｗａｔ(gr0609fv)</cp:lastModifiedBy>
  <cp:revision>1</cp:revision>
  <dcterms:created xsi:type="dcterms:W3CDTF">2023-07-29T10:13:23Z</dcterms:created>
  <dcterms:modified xsi:type="dcterms:W3CDTF">2023-07-29T10:15:27Z</dcterms:modified>
</cp:coreProperties>
</file>