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9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2023/5/11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kumimoji="1" lang="en-US" altLang="ja-JP" dirty="0" err="1" smtClean="0"/>
              <a:t>PyThunder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altLang="ja-JP" dirty="0"/>
              <a:t>Eita </a:t>
            </a:r>
            <a:r>
              <a:rPr lang="en-US" altLang="ja-JP" dirty="0" smtClean="0"/>
              <a:t>Aoki</a:t>
            </a:r>
          </a:p>
          <a:p>
            <a:pPr algn="l"/>
            <a:r>
              <a:rPr lang="en-US" altLang="ja-JP" dirty="0" smtClean="0"/>
              <a:t>GRID</a:t>
            </a:r>
            <a:endParaRPr lang="en-US" altLang="ja-JP" dirty="0"/>
          </a:p>
          <a:p>
            <a:pPr algn="l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592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If Player Can Sliding,  Sliding.</a:t>
            </a:r>
          </a:p>
          <a:p>
            <a:r>
              <a:rPr lang="en-US" altLang="ja-JP" dirty="0" smtClean="0"/>
              <a:t>If Player Can’t </a:t>
            </a:r>
            <a:r>
              <a:rPr lang="en-US" altLang="ja-JP" dirty="0" err="1" smtClean="0"/>
              <a:t>Sliding,Crouch</a:t>
            </a:r>
            <a:r>
              <a:rPr lang="en-US" altLang="ja-JP" dirty="0" smtClean="0"/>
              <a:t> Kick.</a:t>
            </a:r>
          </a:p>
          <a:p>
            <a:r>
              <a:rPr lang="en-US" altLang="ja-JP" dirty="0" smtClean="0"/>
              <a:t>Because AI can’t recognize Left or Right, AI try Both command</a:t>
            </a:r>
            <a:r>
              <a:rPr lang="en-US" altLang="ja-JP" dirty="0" smtClean="0"/>
              <a:t>.</a:t>
            </a:r>
          </a:p>
          <a:p>
            <a:r>
              <a:rPr lang="en-US" altLang="ja-JP" dirty="0"/>
              <a:t>I rewrote last </a:t>
            </a:r>
            <a:r>
              <a:rPr lang="en-US" altLang="ja-JP" dirty="0" smtClean="0"/>
              <a:t>year's </a:t>
            </a:r>
            <a:r>
              <a:rPr lang="en-US" altLang="ja-JP" dirty="0"/>
              <a:t>AI in python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I </a:t>
            </a:r>
            <a:r>
              <a:rPr lang="en-US" altLang="ja-JP" dirty="0"/>
              <a:t>created a mechanism to collect a set of game and voice information when in non-delayed mode</a:t>
            </a:r>
            <a:r>
              <a:rPr lang="en-US" altLang="ja-JP" dirty="0" smtClean="0"/>
              <a:t>.</a:t>
            </a:r>
          </a:p>
          <a:p>
            <a:r>
              <a:rPr lang="en-US" altLang="ja-JP" dirty="0"/>
              <a:t>I have analyzed the data generated by this system and have been unable to find any correlation between information such as character orientation and voice data.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028480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421</TotalTime>
  <Words>84</Words>
  <Application>Microsoft Office PowerPoint</Application>
  <PresentationFormat>画面に合わせる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アース</vt:lpstr>
      <vt:lpstr>PyThunder</vt:lpstr>
      <vt:lpstr>Outline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Thunder2017Midterm</dc:title>
  <dc:creator>青木栄太</dc:creator>
  <cp:lastModifiedBy>青木栄太</cp:lastModifiedBy>
  <cp:revision>16</cp:revision>
  <dcterms:created xsi:type="dcterms:W3CDTF">2017-05-28T09:39:01Z</dcterms:created>
  <dcterms:modified xsi:type="dcterms:W3CDTF">2023-05-11T13:05:43Z</dcterms:modified>
</cp:coreProperties>
</file>