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59" r:id="rId4"/>
  </p:sldMasterIdLst>
  <p:notesMasterIdLst>
    <p:notesMasterId r:id="rId5"/>
  </p:notesMasterIdLst>
  <p:sldIdLst>
    <p:sldId id="256" r:id="rId6"/>
    <p:sldId id="257" r:id="rId7"/>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6" name="Shape 56"/>
        <p:cNvGrpSpPr/>
        <p:nvPr/>
      </p:nvGrpSpPr>
      <p:grpSpPr>
        <a:xfrm>
          <a:off x="0" y="0"/>
          <a:ext cx="0" cy="0"/>
          <a:chOff x="0" y="0"/>
          <a:chExt cx="0" cy="0"/>
        </a:xfrm>
      </p:grpSpPr>
      <p:sp>
        <p:nvSpPr>
          <p:cNvPr id="57" name="Google Shape;57;g25d2f2ce6cd_0_289: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8" name="Google Shape;58;g25d2f2ce6cd_0_28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25"/>
            <a:ext cx="4572000" cy="5143500"/>
          </a:xfrm>
          <a:prstGeom prst="rect">
            <a:avLst/>
          </a:prstGeom>
          <a:solidFill>
            <a:schemeClr val="dk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200"/>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Clr>
                <a:schemeClr val="dk1"/>
              </a:buClr>
              <a:buSzPts val="1800"/>
              <a:buChar char="●"/>
              <a:defRPr>
                <a:solidFill>
                  <a:schemeClr val="dk1"/>
                </a:solidFill>
              </a:defRPr>
            </a:lvl1pPr>
            <a:lvl2pPr indent="-317500" lvl="1" marL="914400">
              <a:spcBef>
                <a:spcPts val="0"/>
              </a:spcBef>
              <a:spcAft>
                <a:spcPts val="0"/>
              </a:spcAft>
              <a:buClr>
                <a:schemeClr val="dk1"/>
              </a:buClr>
              <a:buSzPts val="1400"/>
              <a:buChar char="○"/>
              <a:defRPr>
                <a:solidFill>
                  <a:schemeClr val="dk1"/>
                </a:solidFill>
              </a:defRPr>
            </a:lvl2pPr>
            <a:lvl3pPr indent="-317500" lvl="2" marL="1371600">
              <a:spcBef>
                <a:spcPts val="0"/>
              </a:spcBef>
              <a:spcAft>
                <a:spcPts val="0"/>
              </a:spcAft>
              <a:buClr>
                <a:schemeClr val="dk1"/>
              </a:buClr>
              <a:buSzPts val="1400"/>
              <a:buChar char="■"/>
              <a:defRPr>
                <a:solidFill>
                  <a:schemeClr val="dk1"/>
                </a:solidFill>
              </a:defRPr>
            </a:lvl3pPr>
            <a:lvl4pPr indent="-317500" lvl="3" marL="1828800">
              <a:spcBef>
                <a:spcPts val="0"/>
              </a:spcBef>
              <a:spcAft>
                <a:spcPts val="0"/>
              </a:spcAft>
              <a:buClr>
                <a:schemeClr val="dk1"/>
              </a:buClr>
              <a:buSzPts val="1400"/>
              <a:buChar char="●"/>
              <a:defRPr>
                <a:solidFill>
                  <a:schemeClr val="dk1"/>
                </a:solidFill>
              </a:defRPr>
            </a:lvl4pPr>
            <a:lvl5pPr indent="-317500" lvl="4" marL="2286000">
              <a:spcBef>
                <a:spcPts val="0"/>
              </a:spcBef>
              <a:spcAft>
                <a:spcPts val="0"/>
              </a:spcAft>
              <a:buClr>
                <a:schemeClr val="dk1"/>
              </a:buClr>
              <a:buSzPts val="1400"/>
              <a:buChar char="○"/>
              <a:defRPr>
                <a:solidFill>
                  <a:schemeClr val="dk1"/>
                </a:solidFill>
              </a:defRPr>
            </a:lvl5pPr>
            <a:lvl6pPr indent="-317500" lvl="5" marL="2743200">
              <a:spcBef>
                <a:spcPts val="0"/>
              </a:spcBef>
              <a:spcAft>
                <a:spcPts val="0"/>
              </a:spcAft>
              <a:buClr>
                <a:schemeClr val="dk1"/>
              </a:buClr>
              <a:buSzPts val="1400"/>
              <a:buChar char="■"/>
              <a:defRPr>
                <a:solidFill>
                  <a:schemeClr val="dk1"/>
                </a:solidFill>
              </a:defRPr>
            </a:lvl6pPr>
            <a:lvl7pPr indent="-317500" lvl="6" marL="3200400">
              <a:spcBef>
                <a:spcPts val="0"/>
              </a:spcBef>
              <a:spcAft>
                <a:spcPts val="0"/>
              </a:spcAft>
              <a:buClr>
                <a:schemeClr val="dk1"/>
              </a:buClr>
              <a:buSzPts val="1400"/>
              <a:buChar char="●"/>
              <a:defRPr>
                <a:solidFill>
                  <a:schemeClr val="dk1"/>
                </a:solidFill>
              </a:defRPr>
            </a:lvl7pPr>
            <a:lvl8pPr indent="-317500" lvl="7" marL="3657600">
              <a:spcBef>
                <a:spcPts val="0"/>
              </a:spcBef>
              <a:spcAft>
                <a:spcPts val="0"/>
              </a:spcAft>
              <a:buClr>
                <a:schemeClr val="dk1"/>
              </a:buClr>
              <a:buSzPts val="1400"/>
              <a:buChar char="○"/>
              <a:defRPr>
                <a:solidFill>
                  <a:schemeClr val="dk1"/>
                </a:solidFill>
              </a:defRPr>
            </a:lvl8pPr>
            <a:lvl9pPr indent="-317500" lvl="8" marL="4114800">
              <a:spcBef>
                <a:spcPts val="0"/>
              </a:spcBef>
              <a:spcAft>
                <a:spcPts val="0"/>
              </a:spcAft>
              <a:buClr>
                <a:schemeClr val="dk1"/>
              </a:buClr>
              <a:buSzPts val="1400"/>
              <a:buChar char="■"/>
              <a:defRPr>
                <a:solidFill>
                  <a:schemeClr val="dk1"/>
                </a:solidFill>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dark-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lt2"/>
              </a:buClr>
              <a:buSzPts val="1800"/>
              <a:buChar char="●"/>
              <a:defRPr sz="1800">
                <a:solidFill>
                  <a:schemeClr val="lt2"/>
                </a:solidFill>
              </a:defRPr>
            </a:lvl1pPr>
            <a:lvl2pPr indent="-317500" lvl="1" marL="914400">
              <a:lnSpc>
                <a:spcPct val="115000"/>
              </a:lnSpc>
              <a:spcBef>
                <a:spcPts val="0"/>
              </a:spcBef>
              <a:spcAft>
                <a:spcPts val="0"/>
              </a:spcAft>
              <a:buClr>
                <a:schemeClr val="lt2"/>
              </a:buClr>
              <a:buSzPts val="1400"/>
              <a:buChar char="○"/>
              <a:defRPr>
                <a:solidFill>
                  <a:schemeClr val="lt2"/>
                </a:solidFill>
              </a:defRPr>
            </a:lvl2pPr>
            <a:lvl3pPr indent="-317500" lvl="2" marL="1371600">
              <a:lnSpc>
                <a:spcPct val="115000"/>
              </a:lnSpc>
              <a:spcBef>
                <a:spcPts val="0"/>
              </a:spcBef>
              <a:spcAft>
                <a:spcPts val="0"/>
              </a:spcAft>
              <a:buClr>
                <a:schemeClr val="lt2"/>
              </a:buClr>
              <a:buSzPts val="1400"/>
              <a:buChar char="■"/>
              <a:defRPr>
                <a:solidFill>
                  <a:schemeClr val="lt2"/>
                </a:solidFill>
              </a:defRPr>
            </a:lvl3pPr>
            <a:lvl4pPr indent="-317500" lvl="3" marL="1828800">
              <a:lnSpc>
                <a:spcPct val="115000"/>
              </a:lnSpc>
              <a:spcBef>
                <a:spcPts val="0"/>
              </a:spcBef>
              <a:spcAft>
                <a:spcPts val="0"/>
              </a:spcAft>
              <a:buClr>
                <a:schemeClr val="lt2"/>
              </a:buClr>
              <a:buSzPts val="1400"/>
              <a:buChar char="●"/>
              <a:defRPr>
                <a:solidFill>
                  <a:schemeClr val="lt2"/>
                </a:solidFill>
              </a:defRPr>
            </a:lvl4pPr>
            <a:lvl5pPr indent="-317500" lvl="4" marL="2286000">
              <a:lnSpc>
                <a:spcPct val="115000"/>
              </a:lnSpc>
              <a:spcBef>
                <a:spcPts val="0"/>
              </a:spcBef>
              <a:spcAft>
                <a:spcPts val="0"/>
              </a:spcAft>
              <a:buClr>
                <a:schemeClr val="lt2"/>
              </a:buClr>
              <a:buSzPts val="1400"/>
              <a:buChar char="○"/>
              <a:defRPr>
                <a:solidFill>
                  <a:schemeClr val="lt2"/>
                </a:solidFill>
              </a:defRPr>
            </a:lvl5pPr>
            <a:lvl6pPr indent="-317500" lvl="5" marL="2743200">
              <a:lnSpc>
                <a:spcPct val="115000"/>
              </a:lnSpc>
              <a:spcBef>
                <a:spcPts val="0"/>
              </a:spcBef>
              <a:spcAft>
                <a:spcPts val="0"/>
              </a:spcAft>
              <a:buClr>
                <a:schemeClr val="lt2"/>
              </a:buClr>
              <a:buSzPts val="1400"/>
              <a:buChar char="■"/>
              <a:defRPr>
                <a:solidFill>
                  <a:schemeClr val="lt2"/>
                </a:solidFill>
              </a:defRPr>
            </a:lvl6pPr>
            <a:lvl7pPr indent="-317500" lvl="6" marL="3200400">
              <a:lnSpc>
                <a:spcPct val="115000"/>
              </a:lnSpc>
              <a:spcBef>
                <a:spcPts val="0"/>
              </a:spcBef>
              <a:spcAft>
                <a:spcPts val="0"/>
              </a:spcAft>
              <a:buClr>
                <a:schemeClr val="lt2"/>
              </a:buClr>
              <a:buSzPts val="1400"/>
              <a:buChar char="●"/>
              <a:defRPr>
                <a:solidFill>
                  <a:schemeClr val="lt2"/>
                </a:solidFill>
              </a:defRPr>
            </a:lvl7pPr>
            <a:lvl8pPr indent="-317500" lvl="7" marL="3657600">
              <a:lnSpc>
                <a:spcPct val="115000"/>
              </a:lnSpc>
              <a:spcBef>
                <a:spcPts val="0"/>
              </a:spcBef>
              <a:spcAft>
                <a:spcPts val="0"/>
              </a:spcAft>
              <a:buClr>
                <a:schemeClr val="lt2"/>
              </a:buClr>
              <a:buSzPts val="1400"/>
              <a:buChar char="○"/>
              <a:defRPr>
                <a:solidFill>
                  <a:schemeClr val="lt2"/>
                </a:solidFill>
              </a:defRPr>
            </a:lvl8pPr>
            <a:lvl9pPr indent="-317500" lvl="8" marL="4114800">
              <a:lnSpc>
                <a:spcPct val="115000"/>
              </a:lnSpc>
              <a:spcBef>
                <a:spcPts val="0"/>
              </a:spcBef>
              <a:spcAft>
                <a:spcPts val="0"/>
              </a:spcAft>
              <a:buClr>
                <a:schemeClr val="lt2"/>
              </a:buClr>
              <a:buSzPts val="1400"/>
              <a:buChar char="■"/>
              <a:defRPr>
                <a:solidFill>
                  <a:schemeClr val="lt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lt2"/>
                </a:solidFill>
              </a:defRPr>
            </a:lvl1pPr>
            <a:lvl2pPr lvl="1" algn="r">
              <a:buNone/>
              <a:defRPr sz="1000">
                <a:solidFill>
                  <a:schemeClr val="lt2"/>
                </a:solidFill>
              </a:defRPr>
            </a:lvl2pPr>
            <a:lvl3pPr lvl="2" algn="r">
              <a:buNone/>
              <a:defRPr sz="1000">
                <a:solidFill>
                  <a:schemeClr val="lt2"/>
                </a:solidFill>
              </a:defRPr>
            </a:lvl3pPr>
            <a:lvl4pPr lvl="3" algn="r">
              <a:buNone/>
              <a:defRPr sz="1000">
                <a:solidFill>
                  <a:schemeClr val="lt2"/>
                </a:solidFill>
              </a:defRPr>
            </a:lvl4pPr>
            <a:lvl5pPr lvl="4" algn="r">
              <a:buNone/>
              <a:defRPr sz="1000">
                <a:solidFill>
                  <a:schemeClr val="lt2"/>
                </a:solidFill>
              </a:defRPr>
            </a:lvl5pPr>
            <a:lvl6pPr lvl="5" algn="r">
              <a:buNone/>
              <a:defRPr sz="1000">
                <a:solidFill>
                  <a:schemeClr val="lt2"/>
                </a:solidFill>
              </a:defRPr>
            </a:lvl6pPr>
            <a:lvl7pPr lvl="6" algn="r">
              <a:buNone/>
              <a:defRPr sz="1000">
                <a:solidFill>
                  <a:schemeClr val="lt2"/>
                </a:solidFill>
              </a:defRPr>
            </a:lvl7pPr>
            <a:lvl8pPr lvl="7" algn="r">
              <a:buNone/>
              <a:defRPr sz="1000">
                <a:solidFill>
                  <a:schemeClr val="lt2"/>
                </a:solidFill>
              </a:defRPr>
            </a:lvl8pPr>
            <a:lvl9pPr lvl="8" algn="r">
              <a:buNone/>
              <a:defRPr sz="1000">
                <a:solidFill>
                  <a:schemeClr val="lt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 name="Shape 53"/>
        <p:cNvGrpSpPr/>
        <p:nvPr/>
      </p:nvGrpSpPr>
      <p:grpSpPr>
        <a:xfrm>
          <a:off x="0" y="0"/>
          <a:ext cx="0" cy="0"/>
          <a:chOff x="0" y="0"/>
          <a:chExt cx="0" cy="0"/>
        </a:xfrm>
      </p:grpSpPr>
      <p:sp>
        <p:nvSpPr>
          <p:cNvPr id="54" name="Google Shape;54;p13"/>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p>
            <a:pPr indent="0" lvl="0" marL="0" rtl="0" algn="ctr">
              <a:spcBef>
                <a:spcPts val="0"/>
              </a:spcBef>
              <a:spcAft>
                <a:spcPts val="0"/>
              </a:spcAft>
              <a:buNone/>
            </a:pPr>
            <a:r>
              <a:rPr lang="en"/>
              <a:t>BAISIK</a:t>
            </a:r>
            <a:endParaRPr/>
          </a:p>
        </p:txBody>
      </p:sp>
      <p:sp>
        <p:nvSpPr>
          <p:cNvPr id="55" name="Google Shape;55;p13"/>
          <p:cNvSpPr txBox="1"/>
          <p:nvPr>
            <p:ph idx="1" type="subTitle"/>
          </p:nvPr>
        </p:nvSpPr>
        <p:spPr>
          <a:xfrm>
            <a:off x="1858700" y="3413145"/>
            <a:ext cx="5361300" cy="868800"/>
          </a:xfrm>
          <a:prstGeom prst="rect">
            <a:avLst/>
          </a:prstGeom>
        </p:spPr>
        <p:txBody>
          <a:bodyPr anchorCtr="0" anchor="t" bIns="91425" lIns="91425" spcFirstLastPara="1" rIns="91425" wrap="square" tIns="91425">
            <a:normAutofit fontScale="55000" lnSpcReduction="10000"/>
          </a:bodyPr>
          <a:lstStyle/>
          <a:p>
            <a:pPr indent="0" lvl="0" marL="0" rtl="0" algn="ctr">
              <a:spcBef>
                <a:spcPts val="0"/>
              </a:spcBef>
              <a:spcAft>
                <a:spcPts val="0"/>
              </a:spcAft>
              <a:buNone/>
            </a:pPr>
            <a:r>
              <a:rPr lang="en"/>
              <a:t>Submitted By: Muhammad Khan (github.com/MBM1607)</a:t>
            </a:r>
            <a:endParaRPr/>
          </a:p>
          <a:p>
            <a:pPr indent="0" lvl="0" marL="0" rtl="0" algn="ctr">
              <a:spcBef>
                <a:spcPts val="0"/>
              </a:spcBef>
              <a:spcAft>
                <a:spcPts val="0"/>
              </a:spcAft>
              <a:buNone/>
            </a:pPr>
            <a:r>
              <a:rPr lang="en"/>
              <a:t>Affiliation: Virtual University of Pakistan</a:t>
            </a:r>
            <a:endParaRPr/>
          </a:p>
          <a:p>
            <a:pPr indent="0" lvl="0" marL="0" rtl="0" algn="ctr">
              <a:spcBef>
                <a:spcPts val="0"/>
              </a:spcBef>
              <a:spcAft>
                <a:spcPts val="0"/>
              </a:spcAft>
              <a:buNone/>
            </a:pPr>
            <a:r>
              <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9" name="Shape 59"/>
        <p:cNvGrpSpPr/>
        <p:nvPr/>
      </p:nvGrpSpPr>
      <p:grpSpPr>
        <a:xfrm>
          <a:off x="0" y="0"/>
          <a:ext cx="0" cy="0"/>
          <a:chOff x="0" y="0"/>
          <a:chExt cx="0" cy="0"/>
        </a:xfrm>
      </p:grpSpPr>
      <p:sp>
        <p:nvSpPr>
          <p:cNvPr id="60" name="Google Shape;60;p14"/>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AI Outline</a:t>
            </a:r>
            <a:endParaRPr/>
          </a:p>
        </p:txBody>
      </p:sp>
      <p:sp>
        <p:nvSpPr>
          <p:cNvPr id="61" name="Google Shape;61;p1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lnSpcReduction="10000"/>
          </a:bodyPr>
          <a:lstStyle/>
          <a:p>
            <a:pPr indent="0" lvl="0" marL="0" rtl="0" algn="l">
              <a:spcBef>
                <a:spcPts val="0"/>
              </a:spcBef>
              <a:spcAft>
                <a:spcPts val="0"/>
              </a:spcAft>
              <a:buNone/>
            </a:pPr>
            <a:r>
              <a:rPr lang="en"/>
              <a:t>Basic Artificial Intelligence Specializing in Kickboxing, or </a:t>
            </a:r>
            <a:r>
              <a:rPr b="1" lang="en"/>
              <a:t>BAISIK</a:t>
            </a:r>
            <a:r>
              <a:rPr lang="en"/>
              <a:t>, is a Python AI for the </a:t>
            </a:r>
            <a:r>
              <a:rPr b="1" lang="en"/>
              <a:t>DareFightingICE</a:t>
            </a:r>
            <a:r>
              <a:rPr lang="en"/>
              <a:t> platform. It is a simple blind AI that only uses the audio data from the game as input.</a:t>
            </a:r>
            <a:endParaRPr/>
          </a:p>
          <a:p>
            <a:pPr indent="0" lvl="0" marL="0" rtl="0" algn="l">
              <a:spcBef>
                <a:spcPts val="1200"/>
              </a:spcBef>
              <a:spcAft>
                <a:spcPts val="0"/>
              </a:spcAft>
              <a:buNone/>
            </a:pPr>
            <a:r>
              <a:rPr lang="en"/>
              <a:t>The strategy of BAISIK is to kick the opponent as much as possible. It will always try to kick the opponent, and if it is not possible, it will try to move closer to the opponent.</a:t>
            </a:r>
            <a:endParaRPr/>
          </a:p>
          <a:p>
            <a:pPr indent="0" lvl="0" marL="0" rtl="0" algn="l">
              <a:spcBef>
                <a:spcPts val="1200"/>
              </a:spcBef>
              <a:spcAft>
                <a:spcPts val="0"/>
              </a:spcAft>
              <a:buNone/>
            </a:pPr>
            <a:r>
              <a:rPr lang="en"/>
              <a:t>Additionally if enough energy is available BAISIK forgets about kickboxing and just sends a big energy blast.</a:t>
            </a:r>
            <a:endParaRPr/>
          </a:p>
          <a:p>
            <a:pPr indent="0" lvl="0" marL="0" rtl="0" algn="l">
              <a:spcBef>
                <a:spcPts val="1200"/>
              </a:spcBef>
              <a:spcAft>
                <a:spcPts val="1200"/>
              </a:spcAft>
              <a:buNone/>
            </a:pPr>
            <a:r>
              <a:t/>
            </a: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Dark">
  <a:themeElements>
    <a:clrScheme name="Simple Dark">
      <a:dk1>
        <a:srgbClr val="FFFFFF"/>
      </a:dk1>
      <a:lt1>
        <a:srgbClr val="212121"/>
      </a:lt1>
      <a:dk2>
        <a:srgbClr val="303030"/>
      </a:dk2>
      <a:lt2>
        <a:srgbClr val="ADADAD"/>
      </a:lt2>
      <a:accent1>
        <a:srgbClr val="009688"/>
      </a:accent1>
      <a:accent2>
        <a:srgbClr val="EEEEEE"/>
      </a:accent2>
      <a:accent3>
        <a:srgbClr val="78909C"/>
      </a:accent3>
      <a:accent4>
        <a:srgbClr val="FFAB40"/>
      </a:accent4>
      <a:accent5>
        <a:srgbClr val="4DD0E1"/>
      </a:accent5>
      <a:accent6>
        <a:srgbClr val="EEFF41"/>
      </a:accent6>
      <a:hlink>
        <a:srgbClr val="4DD0E1"/>
      </a:hlink>
      <a:folHlink>
        <a:srgbClr val="4DD0E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