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5" d="100"/>
          <a:sy n="95" d="100"/>
        </p:scale>
        <p:origin x="-96" y="-3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タイトル 7"/>
          <p:cNvSpPr>
            <a:spLocks noGrp="1"/>
          </p:cNvSpPr>
          <p:nvPr>
            <p:ph type="ctrTitle"/>
          </p:nvPr>
        </p:nvSpPr>
        <p:spPr>
          <a:xfrm>
            <a:off x="1219200" y="3886200"/>
            <a:ext cx="6858000" cy="990600"/>
          </a:xfrm>
        </p:spPr>
        <p:txBody>
          <a:bodyPr anchor="t" anchorCtr="0"/>
          <a:lstStyle>
            <a:lvl1pPr algn="r">
              <a:defRPr sz="3200">
                <a:solidFill>
                  <a:schemeClr val="tx1"/>
                </a:solidFill>
              </a:defRPr>
            </a:lvl1pPr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9" name="サブタイトル 8"/>
          <p:cNvSpPr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53340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ja-JP" altLang="en-US" smtClean="0"/>
              <a:t>マスター サブタイトルの書式設定</a:t>
            </a:r>
            <a:endParaRPr kumimoji="0" lang="en-US"/>
          </a:p>
        </p:txBody>
      </p:sp>
      <p:sp>
        <p:nvSpPr>
          <p:cNvPr id="28" name="日付プレースホルダー 27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>
            <a:lvl1pPr>
              <a:defRPr sz="1400"/>
            </a:lvl1pPr>
          </a:lstStyle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17" name="フッター プレースホルダー 16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29" name="スライド番号プレースホルダー 28"/>
          <p:cNvSpPr>
            <a:spLocks noGrp="1"/>
          </p:cNvSpPr>
          <p:nvPr>
            <p:ph type="sldNum" sz="quarter" idx="12"/>
          </p:nvPr>
        </p:nvSpPr>
        <p:spPr>
          <a:xfrm>
            <a:off x="1216152" y="6355080"/>
            <a:ext cx="1219200" cy="365760"/>
          </a:xfrm>
        </p:spPr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1" name="正方形/長方形 20"/>
          <p:cNvSpPr/>
          <p:nvPr/>
        </p:nvSpPr>
        <p:spPr>
          <a:xfrm>
            <a:off x="904875" y="3648075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正方形/長方形 32"/>
          <p:cNvSpPr/>
          <p:nvPr/>
        </p:nvSpPr>
        <p:spPr>
          <a:xfrm>
            <a:off x="914400" y="5048250"/>
            <a:ext cx="7315200" cy="68580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正方形/長方形 21"/>
          <p:cNvSpPr/>
          <p:nvPr/>
        </p:nvSpPr>
        <p:spPr>
          <a:xfrm>
            <a:off x="904875" y="3648075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正方形/長方形 31"/>
          <p:cNvSpPr/>
          <p:nvPr/>
        </p:nvSpPr>
        <p:spPr>
          <a:xfrm>
            <a:off x="914400" y="5048250"/>
            <a:ext cx="228600" cy="68580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直線コネクタ 6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二等辺三角形 7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直線コネクタ 8"/>
          <p:cNvSpPr>
            <a:spLocks noChangeShapeType="1"/>
          </p:cNvSpPr>
          <p:nvPr/>
        </p:nvSpPr>
        <p:spPr bwMode="auto">
          <a:xfrm rot="5400000">
            <a:off x="3629607" y="3201952"/>
            <a:ext cx="585216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8" name="コンテンツ プレースホルダー 7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/>
          <a:lstStyle/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200" y="2971800"/>
            <a:ext cx="6858000" cy="1066800"/>
          </a:xfrm>
        </p:spPr>
        <p:txBody>
          <a:bodyPr anchor="t" anchorCtr="0"/>
          <a:lstStyle>
            <a:lvl1pPr algn="r">
              <a:buNone/>
              <a:defRPr sz="3200" b="0" cap="none" baseline="0"/>
            </a:lvl1pPr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95400" y="4267200"/>
            <a:ext cx="6781800" cy="1143000"/>
          </a:xfrm>
        </p:spPr>
        <p:txBody>
          <a:bodyPr anchor="t" anchorCtr="0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/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069848" y="6355080"/>
            <a:ext cx="1520952" cy="365760"/>
          </a:xfrm>
        </p:spPr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正方形/長方形 6"/>
          <p:cNvSpPr/>
          <p:nvPr/>
        </p:nvSpPr>
        <p:spPr>
          <a:xfrm>
            <a:off x="914400" y="2819400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正方形/長方形 7"/>
          <p:cNvSpPr/>
          <p:nvPr/>
        </p:nvSpPr>
        <p:spPr>
          <a:xfrm>
            <a:off x="914400" y="2819400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コンテンツ プレースホルダー 8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11" name="コンテンツ プレースホルダー 10"/>
          <p:cNvSpPr>
            <a:spLocks noGrp="1"/>
          </p:cNvSpPr>
          <p:nvPr>
            <p:ph sz="quarter" idx="2"/>
          </p:nvPr>
        </p:nvSpPr>
        <p:spPr>
          <a:xfrm>
            <a:off x="4632198" y="1216152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285875"/>
            <a:ext cx="4040188" cy="685800"/>
          </a:xfrm>
          <a:noFill/>
          <a:ln>
            <a:noFill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3"/>
          </p:nvPr>
        </p:nvSpPr>
        <p:spPr>
          <a:xfrm>
            <a:off x="4648200" y="1295400"/>
            <a:ext cx="4041775" cy="685800"/>
          </a:xfrm>
          <a:noFill/>
          <a:ln>
            <a:noFill/>
          </a:ln>
        </p:spPr>
        <p:txBody>
          <a:bodyPr lIns="91440" anchor="b" anchorCtr="0"/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1" name="コンテンツ プレースホルダー 10"/>
          <p:cNvSpPr>
            <a:spLocks noGrp="1"/>
          </p:cNvSpPr>
          <p:nvPr>
            <p:ph sz="quarter" idx="2"/>
          </p:nvPr>
        </p:nvSpPr>
        <p:spPr>
          <a:xfrm>
            <a:off x="457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13" name="コンテンツ プレースホルダー 12"/>
          <p:cNvSpPr>
            <a:spLocks noGrp="1"/>
          </p:cNvSpPr>
          <p:nvPr>
            <p:ph sz="quarter" idx="4"/>
          </p:nvPr>
        </p:nvSpPr>
        <p:spPr>
          <a:xfrm>
            <a:off x="4648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6" name="二等辺三角形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5" name="直線コネクタ 4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二等辺三角形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24600" y="304800"/>
            <a:ext cx="2514600" cy="838200"/>
          </a:xfrm>
        </p:spPr>
        <p:txBody>
          <a:bodyPr anchor="b" anchorCtr="0">
            <a:noAutofit/>
          </a:bodyPr>
          <a:lstStyle>
            <a:lvl1pPr algn="l">
              <a:buNone/>
              <a:defRPr sz="2000" b="1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2"/>
          </p:nvPr>
        </p:nvSpPr>
        <p:spPr>
          <a:xfrm>
            <a:off x="6324600" y="1219200"/>
            <a:ext cx="2514600" cy="4843463"/>
          </a:xfrm>
        </p:spPr>
        <p:txBody>
          <a:bodyPr/>
          <a:lstStyle>
            <a:lvl1pPr marL="0" indent="0">
              <a:lnSpc>
                <a:spcPts val="22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8" name="直線コネクタ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直線コネクタ 9"/>
          <p:cNvSpPr>
            <a:spLocks noChangeShapeType="1"/>
          </p:cNvSpPr>
          <p:nvPr/>
        </p:nvSpPr>
        <p:spPr bwMode="auto">
          <a:xfrm rot="5400000">
            <a:off x="3160645" y="3324225"/>
            <a:ext cx="603504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二等辺三角形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コンテンツ プレースホルダー 11"/>
          <p:cNvSpPr>
            <a:spLocks noGrp="1"/>
          </p:cNvSpPr>
          <p:nvPr>
            <p:ph sz="quarter" idx="1"/>
          </p:nvPr>
        </p:nvSpPr>
        <p:spPr>
          <a:xfrm>
            <a:off x="304800" y="304800"/>
            <a:ext cx="5715000" cy="5715000"/>
          </a:xfrm>
        </p:spPr>
        <p:txBody>
          <a:bodyPr/>
          <a:lstStyle/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500856"/>
            <a:ext cx="8229600" cy="674688"/>
          </a:xfrm>
          <a:ln>
            <a:solidFill>
              <a:schemeClr val="accent1"/>
            </a:solidFill>
          </a:ln>
        </p:spPr>
        <p:txBody>
          <a:bodyPr lIns="274320" anchor="ctr"/>
          <a:lstStyle>
            <a:lvl1pPr algn="r">
              <a:buNone/>
              <a:defRPr sz="2000" b="0">
                <a:solidFill>
                  <a:schemeClr val="tx1"/>
                </a:solidFill>
              </a:defRPr>
            </a:lvl1pPr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57200" y="1905000"/>
            <a:ext cx="8229600" cy="4270248"/>
          </a:xfrm>
          <a:solidFill>
            <a:schemeClr val="tx1">
              <a:shade val="50000"/>
            </a:schemeClr>
          </a:solidFill>
          <a:ln>
            <a:noFill/>
          </a:ln>
          <a:effectLst/>
        </p:spPr>
        <p:txBody>
          <a:bodyPr/>
          <a:lstStyle>
            <a:lvl1pPr marL="0" indent="0">
              <a:spcBef>
                <a:spcPts val="600"/>
              </a:spcBef>
              <a:buNone/>
              <a:defRPr sz="3200"/>
            </a:lvl1pPr>
          </a:lstStyle>
          <a:p>
            <a:r>
              <a:rPr kumimoji="0" lang="ja-JP" altLang="en-US" smtClean="0"/>
              <a:t>アイコンをクリックして図を追加</a:t>
            </a:r>
            <a:endParaRPr kumimoji="0" lang="en-US" dirty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219200"/>
            <a:ext cx="8229600" cy="533400"/>
          </a:xfrm>
        </p:spPr>
        <p:txBody>
          <a:bodyPr anchor="ctr" anchorCtr="0"/>
          <a:lstStyle>
            <a:lvl1pPr marL="0" indent="0" algn="l">
              <a:buFontTx/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8" name="直線コネクタ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二等辺三角形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正方形/長方形 9"/>
          <p:cNvSpPr/>
          <p:nvPr/>
        </p:nvSpPr>
        <p:spPr>
          <a:xfrm>
            <a:off x="457200" y="500856"/>
            <a:ext cx="182880" cy="68580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タイトル プレースホルダー 2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</p:spPr>
        <p:txBody>
          <a:bodyPr vert="horz" anchor="b" anchorCtr="0">
            <a:normAutofit/>
          </a:bodyPr>
          <a:lstStyle/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idx="1"/>
          </p:nvPr>
        </p:nvSpPr>
        <p:spPr>
          <a:xfrm>
            <a:off x="457200" y="1219200"/>
            <a:ext cx="8229600" cy="4910328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  <a:p>
            <a:pPr lvl="1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2 </a:t>
            </a:r>
            <a:r>
              <a:rPr kumimoji="0" lang="ja-JP" altLang="en-US" smtClean="0"/>
              <a:t>レベル</a:t>
            </a:r>
          </a:p>
          <a:p>
            <a:pPr lvl="2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3 </a:t>
            </a:r>
            <a:r>
              <a:rPr kumimoji="0" lang="ja-JP" altLang="en-US" smtClean="0"/>
              <a:t>レベル</a:t>
            </a:r>
          </a:p>
          <a:p>
            <a:pPr lvl="3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4 </a:t>
            </a:r>
            <a:r>
              <a:rPr kumimoji="0" lang="ja-JP" altLang="en-US" smtClean="0"/>
              <a:t>レベル</a:t>
            </a:r>
          </a:p>
          <a:p>
            <a:pPr lvl="4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5 </a:t>
            </a:r>
            <a:r>
              <a:rPr kumimoji="0" lang="ja-JP" altLang="en-US" smtClean="0"/>
              <a:t>レベル</a:t>
            </a:r>
            <a:endParaRPr kumimoji="0" lang="en-US"/>
          </a:p>
        </p:txBody>
      </p:sp>
      <p:sp>
        <p:nvSpPr>
          <p:cNvPr id="14" name="日付プレースホルダー 13"/>
          <p:cNvSpPr>
            <a:spLocks noGrp="1"/>
          </p:cNvSpPr>
          <p:nvPr>
            <p:ph type="dt" sz="half" idx="2"/>
          </p:nvPr>
        </p:nvSpPr>
        <p:spPr>
          <a:xfrm>
            <a:off x="6400800" y="6356350"/>
            <a:ext cx="2289048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E90ED720-0104-4369-84BC-D37694168613}" type="datetimeFigureOut">
              <a:rPr kumimoji="1" lang="ja-JP" altLang="en-US" smtClean="0"/>
              <a:t>2023/5/11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3"/>
          </p:nvPr>
        </p:nvSpPr>
        <p:spPr>
          <a:xfrm>
            <a:off x="2898648" y="6356350"/>
            <a:ext cx="3505200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23" name="スライド番号プレースホルダー 22"/>
          <p:cNvSpPr>
            <a:spLocks noGrp="1"/>
          </p:cNvSpPr>
          <p:nvPr>
            <p:ph type="sldNum" sz="quarter" idx="4"/>
          </p:nvPr>
        </p:nvSpPr>
        <p:spPr>
          <a:xfrm>
            <a:off x="612648" y="6356350"/>
            <a:ext cx="19812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8" name="直線コネクタ 2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直線コネクタ 28"/>
          <p:cNvSpPr>
            <a:spLocks noChangeShapeType="1"/>
          </p:cNvSpPr>
          <p:nvPr/>
        </p:nvSpPr>
        <p:spPr bwMode="auto">
          <a:xfrm>
            <a:off x="457200" y="114300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二等辺三角形 9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1"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Char char=""/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ts val="500"/>
        </a:spcBef>
        <a:buClr>
          <a:schemeClr val="accent2"/>
        </a:buClr>
        <a:buSzPct val="76000"/>
        <a:buFont typeface="Wingdings 3"/>
        <a:buChar char=""/>
        <a:defRPr kumimoji="1" sz="23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Char char="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Char char="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Char char="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1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1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1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1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l"/>
            <a:r>
              <a:rPr kumimoji="1" lang="en-US" altLang="ja-JP" dirty="0" err="1" smtClean="0"/>
              <a:t>PyThunder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pPr algn="l"/>
            <a:r>
              <a:rPr lang="en-US" altLang="ja-JP" dirty="0"/>
              <a:t>Eita </a:t>
            </a:r>
            <a:r>
              <a:rPr lang="en-US" altLang="ja-JP" dirty="0" smtClean="0"/>
              <a:t>Aoki</a:t>
            </a:r>
          </a:p>
          <a:p>
            <a:pPr algn="l"/>
            <a:r>
              <a:rPr lang="en-US" altLang="ja-JP" dirty="0" smtClean="0"/>
              <a:t>GRID</a:t>
            </a:r>
            <a:endParaRPr lang="en-US" altLang="ja-JP" dirty="0"/>
          </a:p>
          <a:p>
            <a:pPr algn="l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059213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Outline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altLang="ja-JP" dirty="0" smtClean="0"/>
              <a:t>If Player Can Sliding,  Sliding.</a:t>
            </a:r>
          </a:p>
          <a:p>
            <a:r>
              <a:rPr lang="en-US" altLang="ja-JP" dirty="0" smtClean="0"/>
              <a:t>If Player Can’t </a:t>
            </a:r>
            <a:r>
              <a:rPr lang="en-US" altLang="ja-JP" dirty="0" err="1" smtClean="0"/>
              <a:t>Sliding,Crouch</a:t>
            </a:r>
            <a:r>
              <a:rPr lang="en-US" altLang="ja-JP" dirty="0" smtClean="0"/>
              <a:t> Kick.</a:t>
            </a:r>
          </a:p>
          <a:p>
            <a:r>
              <a:rPr lang="en-US" altLang="ja-JP" dirty="0" smtClean="0"/>
              <a:t>Because AI can’t recognize Left or Right, AI try Both command</a:t>
            </a:r>
            <a:r>
              <a:rPr lang="en-US" altLang="ja-JP" dirty="0" smtClean="0"/>
              <a:t>.</a:t>
            </a:r>
          </a:p>
          <a:p>
            <a:r>
              <a:rPr lang="en-US" altLang="ja-JP" dirty="0"/>
              <a:t>I rewrote last </a:t>
            </a:r>
            <a:r>
              <a:rPr lang="en-US" altLang="ja-JP" dirty="0" smtClean="0"/>
              <a:t>year's </a:t>
            </a:r>
            <a:r>
              <a:rPr lang="en-US" altLang="ja-JP" dirty="0"/>
              <a:t>AI in python</a:t>
            </a:r>
            <a:r>
              <a:rPr lang="en-US" altLang="ja-JP" dirty="0" smtClean="0"/>
              <a:t>.</a:t>
            </a:r>
          </a:p>
          <a:p>
            <a:r>
              <a:rPr lang="en-US" altLang="ja-JP" dirty="0" smtClean="0"/>
              <a:t>I </a:t>
            </a:r>
            <a:r>
              <a:rPr lang="en-US" altLang="ja-JP" dirty="0"/>
              <a:t>created a mechanism to collect a set of game and voice information when in non-delayed mode</a:t>
            </a:r>
            <a:r>
              <a:rPr lang="en-US" altLang="ja-JP" dirty="0" smtClean="0"/>
              <a:t>.</a:t>
            </a:r>
          </a:p>
          <a:p>
            <a:r>
              <a:rPr lang="en-US" altLang="ja-JP" dirty="0"/>
              <a:t>I have analyzed the data generated by this system and have been unable to find any correlation between information such as character orientation and voice data.</a:t>
            </a:r>
            <a:endParaRPr lang="en-US" altLang="ja-JP" dirty="0" smtClean="0"/>
          </a:p>
        </p:txBody>
      </p:sp>
    </p:spTree>
    <p:extLst>
      <p:ext uri="{BB962C8B-B14F-4D97-AF65-F5344CB8AC3E}">
        <p14:creationId xmlns:p14="http://schemas.microsoft.com/office/powerpoint/2010/main" val="302848006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アース">
  <a:themeElements>
    <a:clrScheme name="アース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アース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アース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421</TotalTime>
  <Words>84</Words>
  <Application>Microsoft Office PowerPoint</Application>
  <PresentationFormat>画面に合わせる (4:3)</PresentationFormat>
  <Paragraphs>10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アース</vt:lpstr>
      <vt:lpstr>PyThunder</vt:lpstr>
      <vt:lpstr>Outline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Thunder2017Midterm</dc:title>
  <dc:creator>青木栄太</dc:creator>
  <cp:lastModifiedBy>青木栄太</cp:lastModifiedBy>
  <cp:revision>16</cp:revision>
  <dcterms:created xsi:type="dcterms:W3CDTF">2017-05-28T09:39:01Z</dcterms:created>
  <dcterms:modified xsi:type="dcterms:W3CDTF">2023-05-11T13:05:43Z</dcterms:modified>
</cp:coreProperties>
</file>

<file path=docProps/thumbnail.jpeg>
</file>