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2034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90ED720-0104-4369-84BC-D37694168613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90ED720-0104-4369-84BC-D37694168613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/>
              <a:t>マスター テキストの書式設定</a:t>
            </a:r>
          </a:p>
          <a:p>
            <a:pPr lvl="1" eaLnBrk="1" latinLnBrk="0" hangingPunct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 eaLnBrk="1" latinLnBrk="0" hangingPunct="1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 eaLnBrk="1" latinLnBrk="0" hangingPunct="1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 eaLnBrk="1" latinLnBrk="0" hangingPunct="1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/>
              <a:t>マスター テキストの書式設定</a:t>
            </a:r>
          </a:p>
          <a:p>
            <a:pPr lvl="1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2 </a:t>
            </a:r>
            <a:r>
              <a:rPr kumimoji="0" lang="ja-JP" altLang="en-US"/>
              <a:t>レベル</a:t>
            </a:r>
          </a:p>
          <a:p>
            <a:pPr lvl="2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3 </a:t>
            </a:r>
            <a:r>
              <a:rPr kumimoji="0" lang="ja-JP" altLang="en-US"/>
              <a:t>レベル</a:t>
            </a:r>
          </a:p>
          <a:p>
            <a:pPr lvl="3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4 </a:t>
            </a:r>
            <a:r>
              <a:rPr kumimoji="0" lang="ja-JP" altLang="en-US"/>
              <a:t>レベル</a:t>
            </a:r>
          </a:p>
          <a:p>
            <a:pPr lvl="4" eaLnBrk="1" latinLnBrk="0" hangingPunct="1"/>
            <a:r>
              <a:rPr kumimoji="0" lang="ja-JP" altLang="en-US"/>
              <a:t>第 </a:t>
            </a:r>
            <a:r>
              <a:rPr kumimoji="0" lang="en-US" altLang="ja-JP"/>
              <a:t>5 </a:t>
            </a:r>
            <a:r>
              <a:rPr kumimoji="0" lang="ja-JP" altLang="en-US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t>2025/6/2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直線コネクタ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kumimoji="1" lang="en-US" altLang="ja-JP" dirty="0" err="1"/>
              <a:t>PyThunder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US" altLang="ja-JP" dirty="0"/>
              <a:t>Eita Aoki</a:t>
            </a:r>
          </a:p>
          <a:p>
            <a:pPr algn="l"/>
            <a:r>
              <a:rPr lang="en-US" altLang="ja-JP" dirty="0"/>
              <a:t>GRID</a:t>
            </a:r>
          </a:p>
          <a:p>
            <a:pPr algn="l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5921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For Jump and Kick for combo damage.</a:t>
            </a:r>
          </a:p>
          <a:p>
            <a:r>
              <a:rPr lang="en-US" altLang="ja-JP" dirty="0"/>
              <a:t>I recreated two AIs (</a:t>
            </a:r>
            <a:r>
              <a:rPr lang="en-US" altLang="ja-JP" dirty="0" err="1"/>
              <a:t>TrainerA</a:t>
            </a:r>
            <a:r>
              <a:rPr lang="en-US" altLang="ja-JP" dirty="0"/>
              <a:t> ,Blaze) that performed well in </a:t>
            </a:r>
            <a:r>
              <a:rPr lang="en-US" altLang="ja-JP"/>
              <a:t>the 2024 </a:t>
            </a:r>
            <a:r>
              <a:rPr lang="en-US" altLang="ja-JP" dirty="0"/>
              <a:t>Result and extracted combinations of skills that resulted in a higher winning rate when played against them.</a:t>
            </a:r>
          </a:p>
        </p:txBody>
      </p:sp>
    </p:spTree>
    <p:extLst>
      <p:ext uri="{BB962C8B-B14F-4D97-AF65-F5344CB8AC3E}">
        <p14:creationId xmlns:p14="http://schemas.microsoft.com/office/powerpoint/2010/main" val="30284800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444</TotalTime>
  <Words>46</Words>
  <Application>Microsoft Office PowerPoint</Application>
  <PresentationFormat>画面に合わせる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Bookman Old Style</vt:lpstr>
      <vt:lpstr>Gill Sans MT</vt:lpstr>
      <vt:lpstr>Wingdings</vt:lpstr>
      <vt:lpstr>Wingdings 3</vt:lpstr>
      <vt:lpstr>アース</vt:lpstr>
      <vt:lpstr>PyThunder</vt:lpstr>
      <vt:lpstr>Outline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Thunder2017Midterm</dc:title>
  <dc:creator>青木栄太</dc:creator>
  <cp:lastModifiedBy>栄太 青木</cp:lastModifiedBy>
  <cp:revision>20</cp:revision>
  <dcterms:created xsi:type="dcterms:W3CDTF">2017-05-28T09:39:01Z</dcterms:created>
  <dcterms:modified xsi:type="dcterms:W3CDTF">2025-06-02T14:11:13Z</dcterms:modified>
</cp:coreProperties>
</file>